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8" r:id="rId4"/>
  </p:sldMasterIdLst>
  <p:notesMasterIdLst>
    <p:notesMasterId r:id="rId17"/>
  </p:notesMasterIdLst>
  <p:handoutMasterIdLst>
    <p:handoutMasterId r:id="rId18"/>
  </p:handoutMasterIdLst>
  <p:sldIdLst>
    <p:sldId id="610" r:id="rId5"/>
    <p:sldId id="600" r:id="rId6"/>
    <p:sldId id="601" r:id="rId7"/>
    <p:sldId id="595" r:id="rId8"/>
    <p:sldId id="589" r:id="rId9"/>
    <p:sldId id="602" r:id="rId10"/>
    <p:sldId id="604" r:id="rId11"/>
    <p:sldId id="605" r:id="rId12"/>
    <p:sldId id="606" r:id="rId13"/>
    <p:sldId id="607" r:id="rId14"/>
    <p:sldId id="609" r:id="rId15"/>
    <p:sldId id="505" r:id="rId16"/>
  </p:sldIdLst>
  <p:sldSz cx="9144000" cy="5143500" type="screen16x9"/>
  <p:notesSz cx="6742113" cy="9872663"/>
  <p:defaultTextStyle>
    <a:defPPr>
      <a:defRPr lang="nb-NO"/>
    </a:defPPr>
    <a:lvl1pPr algn="l" rtl="0" fontAlgn="base">
      <a:spcBef>
        <a:spcPct val="0"/>
      </a:spcBef>
      <a:spcAft>
        <a:spcPct val="0"/>
      </a:spcAft>
      <a:defRPr sz="1607"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367314" algn="l" rtl="0" fontAlgn="base">
      <a:spcBef>
        <a:spcPct val="0"/>
      </a:spcBef>
      <a:spcAft>
        <a:spcPct val="0"/>
      </a:spcAft>
      <a:defRPr sz="1607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734629" algn="l" rtl="0" fontAlgn="base">
      <a:spcBef>
        <a:spcPct val="0"/>
      </a:spcBef>
      <a:spcAft>
        <a:spcPct val="0"/>
      </a:spcAft>
      <a:defRPr sz="1607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101943" algn="l" rtl="0" fontAlgn="base">
      <a:spcBef>
        <a:spcPct val="0"/>
      </a:spcBef>
      <a:spcAft>
        <a:spcPct val="0"/>
      </a:spcAft>
      <a:defRPr sz="1607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469258" algn="l" rtl="0" fontAlgn="base">
      <a:spcBef>
        <a:spcPct val="0"/>
      </a:spcBef>
      <a:spcAft>
        <a:spcPct val="0"/>
      </a:spcAft>
      <a:defRPr sz="1607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1836572" algn="l" defTabSz="734629" rtl="0" eaLnBrk="1" latinLnBrk="0" hangingPunct="1">
      <a:defRPr sz="1607" kern="1200">
        <a:solidFill>
          <a:schemeClr val="tx1"/>
        </a:solidFill>
        <a:latin typeface="Arial" charset="0"/>
        <a:ea typeface="Arial" charset="0"/>
        <a:cs typeface="Arial" charset="0"/>
      </a:defRPr>
    </a:lvl6pPr>
    <a:lvl7pPr marL="2203887" algn="l" defTabSz="734629" rtl="0" eaLnBrk="1" latinLnBrk="0" hangingPunct="1">
      <a:defRPr sz="1607" kern="1200">
        <a:solidFill>
          <a:schemeClr val="tx1"/>
        </a:solidFill>
        <a:latin typeface="Arial" charset="0"/>
        <a:ea typeface="Arial" charset="0"/>
        <a:cs typeface="Arial" charset="0"/>
      </a:defRPr>
    </a:lvl7pPr>
    <a:lvl8pPr marL="2571201" algn="l" defTabSz="734629" rtl="0" eaLnBrk="1" latinLnBrk="0" hangingPunct="1">
      <a:defRPr sz="1607" kern="1200">
        <a:solidFill>
          <a:schemeClr val="tx1"/>
        </a:solidFill>
        <a:latin typeface="Arial" charset="0"/>
        <a:ea typeface="Arial" charset="0"/>
        <a:cs typeface="Arial" charset="0"/>
      </a:defRPr>
    </a:lvl8pPr>
    <a:lvl9pPr marL="2938516" algn="l" defTabSz="734629" rtl="0" eaLnBrk="1" latinLnBrk="0" hangingPunct="1">
      <a:defRPr sz="1607" kern="1200">
        <a:solidFill>
          <a:schemeClr val="tx1"/>
        </a:solidFill>
        <a:latin typeface="Arial" charset="0"/>
        <a:ea typeface="Arial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00FFFF"/>
    <a:srgbClr val="FF66FF"/>
    <a:srgbClr val="FF00FF"/>
    <a:srgbClr val="C9E7A7"/>
    <a:srgbClr val="0D2D4C"/>
    <a:srgbClr val="0C2B49"/>
    <a:srgbClr val="001935"/>
    <a:srgbClr val="1B3A75"/>
    <a:srgbClr val="B2D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iddels stil 2 - aks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iddels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iddels stil 1 - aks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iddels stil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Lys stil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3296810-A885-4BE3-A3E7-6D5BEEA58F35}" styleName="Middels stil 2 - aks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56444" autoAdjust="0"/>
  </p:normalViewPr>
  <p:slideViewPr>
    <p:cSldViewPr snapToGrid="0" snapToObjects="1">
      <p:cViewPr varScale="1">
        <p:scale>
          <a:sx n="85" d="100"/>
          <a:sy n="85" d="100"/>
        </p:scale>
        <p:origin x="2346" y="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6" d="100"/>
          <a:sy n="96" d="100"/>
        </p:scale>
        <p:origin x="355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1582" cy="49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b-NO" altLang="nb-NO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8971" y="0"/>
            <a:ext cx="2921582" cy="49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nb-NO" altLang="nb-NO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7316"/>
            <a:ext cx="2921582" cy="49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b-NO" altLang="nb-NO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8971" y="9377316"/>
            <a:ext cx="2921582" cy="49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7C0D8AD-5F06-BB40-8E5F-3E50625FAE98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1121297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1582" cy="49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nb-NO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8971" y="0"/>
            <a:ext cx="2921582" cy="49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nb-NO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9375" y="739775"/>
            <a:ext cx="6583363" cy="3703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4212" y="4689515"/>
            <a:ext cx="5393690" cy="4442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b-NO"/>
              <a:t>Click to edit Master text styles</a:t>
            </a:r>
          </a:p>
          <a:p>
            <a:pPr lvl="1"/>
            <a:r>
              <a:rPr lang="en-US" altLang="nb-NO"/>
              <a:t>Second level</a:t>
            </a:r>
          </a:p>
          <a:p>
            <a:pPr lvl="2"/>
            <a:r>
              <a:rPr lang="en-US" altLang="nb-NO"/>
              <a:t>Third level</a:t>
            </a:r>
          </a:p>
          <a:p>
            <a:pPr lvl="3"/>
            <a:r>
              <a:rPr lang="en-US" altLang="nb-NO"/>
              <a:t>Fourth level</a:t>
            </a:r>
          </a:p>
          <a:p>
            <a:pPr lvl="4"/>
            <a:r>
              <a:rPr lang="en-US" altLang="nb-NO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7316"/>
            <a:ext cx="2921582" cy="49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nb-NO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8971" y="9377316"/>
            <a:ext cx="2921582" cy="49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DC65D36-F373-8C4B-BC4D-E73737125000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4327656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964"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367314" algn="l" rtl="0" fontAlgn="base">
      <a:spcBef>
        <a:spcPct val="30000"/>
      </a:spcBef>
      <a:spcAft>
        <a:spcPct val="0"/>
      </a:spcAft>
      <a:defRPr sz="964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734629" algn="l" rtl="0" fontAlgn="base">
      <a:spcBef>
        <a:spcPct val="30000"/>
      </a:spcBef>
      <a:spcAft>
        <a:spcPct val="0"/>
      </a:spcAft>
      <a:defRPr sz="964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101943" algn="l" rtl="0" fontAlgn="base">
      <a:spcBef>
        <a:spcPct val="30000"/>
      </a:spcBef>
      <a:spcAft>
        <a:spcPct val="0"/>
      </a:spcAft>
      <a:defRPr sz="964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469258" algn="l" rtl="0" fontAlgn="base">
      <a:spcBef>
        <a:spcPct val="30000"/>
      </a:spcBef>
      <a:spcAft>
        <a:spcPct val="0"/>
      </a:spcAft>
      <a:defRPr sz="964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1836572" algn="l" defTabSz="734629" rtl="0" eaLnBrk="1" latinLnBrk="0" hangingPunct="1">
      <a:defRPr sz="964" kern="1200">
        <a:solidFill>
          <a:schemeClr val="tx1"/>
        </a:solidFill>
        <a:latin typeface="+mn-lt"/>
        <a:ea typeface="+mn-ea"/>
        <a:cs typeface="+mn-cs"/>
      </a:defRPr>
    </a:lvl6pPr>
    <a:lvl7pPr marL="2203887" algn="l" defTabSz="734629" rtl="0" eaLnBrk="1" latinLnBrk="0" hangingPunct="1">
      <a:defRPr sz="964" kern="1200">
        <a:solidFill>
          <a:schemeClr val="tx1"/>
        </a:solidFill>
        <a:latin typeface="+mn-lt"/>
        <a:ea typeface="+mn-ea"/>
        <a:cs typeface="+mn-cs"/>
      </a:defRPr>
    </a:lvl7pPr>
    <a:lvl8pPr marL="2571201" algn="l" defTabSz="734629" rtl="0" eaLnBrk="1" latinLnBrk="0" hangingPunct="1">
      <a:defRPr sz="964" kern="1200">
        <a:solidFill>
          <a:schemeClr val="tx1"/>
        </a:solidFill>
        <a:latin typeface="+mn-lt"/>
        <a:ea typeface="+mn-ea"/>
        <a:cs typeface="+mn-cs"/>
      </a:defRPr>
    </a:lvl8pPr>
    <a:lvl9pPr marL="2938516" algn="l" defTabSz="734629" rtl="0" eaLnBrk="1" latinLnBrk="0" hangingPunct="1">
      <a:defRPr sz="96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C65D36-F373-8C4B-BC4D-E73737125000}" type="slidenum">
              <a:rPr lang="en-US" altLang="nb-NO" smtClean="0"/>
              <a:pPr/>
              <a:t>2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42466733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C65D36-F373-8C4B-BC4D-E73737125000}" type="slidenum">
              <a:rPr lang="en-US" altLang="nb-NO" smtClean="0"/>
              <a:pPr/>
              <a:t>11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9071247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C65D36-F373-8C4B-BC4D-E73737125000}" type="slidenum">
              <a:rPr lang="en-US" altLang="nb-NO" smtClean="0"/>
              <a:pPr/>
              <a:t>12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699428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C65D36-F373-8C4B-BC4D-E73737125000}" type="slidenum">
              <a:rPr lang="en-US" altLang="nb-NO" smtClean="0"/>
              <a:pPr/>
              <a:t>3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222922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C65D36-F373-8C4B-BC4D-E73737125000}" type="slidenum">
              <a:rPr lang="en-US" altLang="nb-NO" smtClean="0"/>
              <a:pPr/>
              <a:t>4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321889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C65D36-F373-8C4B-BC4D-E73737125000}" type="slidenum">
              <a:rPr lang="en-US" altLang="nb-NO" smtClean="0"/>
              <a:pPr/>
              <a:t>5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323176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C65D36-F373-8C4B-BC4D-E73737125000}" type="slidenum">
              <a:rPr lang="en-US" altLang="nb-NO" smtClean="0"/>
              <a:pPr/>
              <a:t>6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7002327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C65D36-F373-8C4B-BC4D-E73737125000}" type="slidenum">
              <a:rPr lang="en-US" altLang="nb-NO" smtClean="0"/>
              <a:pPr/>
              <a:t>7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2896890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C65D36-F373-8C4B-BC4D-E73737125000}" type="slidenum">
              <a:rPr lang="en-US" altLang="nb-NO" smtClean="0"/>
              <a:pPr/>
              <a:t>8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969014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nb-NO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C65D36-F373-8C4B-BC4D-E73737125000}" type="slidenum">
              <a:rPr lang="en-US" altLang="nb-NO" smtClean="0"/>
              <a:pPr/>
              <a:t>9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6115592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C65D36-F373-8C4B-BC4D-E73737125000}" type="slidenum">
              <a:rPr lang="en-US" altLang="nb-NO" smtClean="0"/>
              <a:pPr/>
              <a:t>10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445498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87001"/>
            <a:ext cx="9144000" cy="3985512"/>
          </a:xfrm>
          <a:prstGeom prst="rect">
            <a:avLst/>
          </a:prstGeom>
        </p:spPr>
      </p:pic>
      <p:sp>
        <p:nvSpPr>
          <p:cNvPr id="16" name="Rektangel 15"/>
          <p:cNvSpPr/>
          <p:nvPr userDrawn="1"/>
        </p:nvSpPr>
        <p:spPr>
          <a:xfrm>
            <a:off x="1" y="0"/>
            <a:ext cx="9144000" cy="730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6839427" y="587318"/>
            <a:ext cx="1980248" cy="8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10160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defTabSz="10160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defTabSz="10160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defTabSz="10160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defTabSz="10160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defTabSz="101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defTabSz="101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defTabSz="101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defTabSz="101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nb-NO" altLang="nb-NO" sz="540" b="1" dirty="0"/>
              <a:t>NORDLAND POLITIDISTRIKT</a:t>
            </a:r>
          </a:p>
        </p:txBody>
      </p:sp>
      <p:pic>
        <p:nvPicPr>
          <p:cNvPr id="11" name="Bild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730251"/>
            <a:ext cx="9144000" cy="57091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398963" y="1206630"/>
            <a:ext cx="4173538" cy="1124251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4398963" y="2490382"/>
            <a:ext cx="4173538" cy="1241425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 eller navn på foredragsholder</a:t>
            </a:r>
            <a:endParaRPr lang="en-GB" dirty="0"/>
          </a:p>
        </p:txBody>
      </p:sp>
      <p:pic>
        <p:nvPicPr>
          <p:cNvPr id="17" name="Bilde 1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4110" y="175105"/>
            <a:ext cx="1193292" cy="336070"/>
          </a:xfrm>
          <a:prstGeom prst="rect">
            <a:avLst/>
          </a:prstGeom>
        </p:spPr>
      </p:pic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516CCC31-F45B-4BAF-B7E4-45C47055F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F5760-0137-4D42-83E3-B092B0912E30}" type="datetime1">
              <a:rPr lang="nb-NO" smtClean="0"/>
              <a:t>05.11.2024</a:t>
            </a:fld>
            <a:endParaRPr lang="en-GB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04F9F1F9-1D0F-42F5-9CB5-2C6D1EE86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784A75E-6F5D-4643-930C-F60B8BDD7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altLang="nb-NO"/>
              <a:t>Side </a:t>
            </a:r>
            <a:fld id="{F57D2C7E-FF28-3646-BDC8-24A1FA3E5E8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2209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ark tema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83000">
              <a:schemeClr val="accent5"/>
            </a:gs>
            <a:gs pos="100000">
              <a:schemeClr val="accent1">
                <a:lumMod val="30000"/>
                <a:lumOff val="70000"/>
              </a:schemeClr>
            </a:gs>
          </a:gsLst>
          <a:lin ang="1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49325"/>
            <a:ext cx="9144000" cy="3817938"/>
          </a:xfrm>
          <a:prstGeom prst="rect">
            <a:avLst/>
          </a:prstGeom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7034838" y="4889096"/>
            <a:ext cx="1146420" cy="133718"/>
          </a:xfrm>
          <a:prstGeom prst="rect">
            <a:avLst/>
          </a:prstGeom>
        </p:spPr>
        <p:txBody>
          <a:bodyPr/>
          <a:lstStyle/>
          <a:p>
            <a:fld id="{786DDFF6-D0C0-5342-9C07-E1B8A38084A3}" type="datetime1">
              <a:rPr lang="nb-NO" smtClean="0"/>
              <a:t>05.11.2024</a:t>
            </a:fld>
            <a:endParaRPr lang="en-GB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181258" y="4889097"/>
            <a:ext cx="391242" cy="133716"/>
          </a:xfrm>
          <a:prstGeom prst="rect">
            <a:avLst/>
          </a:prstGeom>
        </p:spPr>
        <p:txBody>
          <a:bodyPr/>
          <a:lstStyle/>
          <a:p>
            <a:r>
              <a:rPr lang="nb-NO" altLang="nb-NO" dirty="0"/>
              <a:t>Side </a:t>
            </a:r>
            <a:fld id="{F57D2C7E-FF28-3646-BDC8-24A1FA3E5E8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Plassholder f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509453" y="1477572"/>
            <a:ext cx="1292672" cy="1077753"/>
          </a:xfrm>
        </p:spPr>
        <p:txBody>
          <a:bodyPr>
            <a:noAutofit/>
          </a:bodyPr>
          <a:lstStyle>
            <a:lvl1pPr marL="0" indent="0" algn="r">
              <a:buNone/>
              <a:defRPr sz="4600" b="1"/>
            </a:lvl1pPr>
          </a:lstStyle>
          <a:p>
            <a:pPr lvl="0"/>
            <a:r>
              <a:rPr lang="nb-NO" dirty="0"/>
              <a:t>##</a:t>
            </a:r>
            <a:endParaRPr lang="en-GB" dirty="0"/>
          </a:p>
        </p:txBody>
      </p:sp>
      <p:sp>
        <p:nvSpPr>
          <p:cNvPr id="19" name="Plassholder for tekst 11"/>
          <p:cNvSpPr>
            <a:spLocks noGrp="1"/>
          </p:cNvSpPr>
          <p:nvPr>
            <p:ph type="body" sz="quarter" idx="14" hasCustomPrompt="1"/>
          </p:nvPr>
        </p:nvSpPr>
        <p:spPr>
          <a:xfrm>
            <a:off x="2608951" y="1789205"/>
            <a:ext cx="5963550" cy="2280131"/>
          </a:xfrm>
        </p:spPr>
        <p:txBody>
          <a:bodyPr>
            <a:normAutofit/>
          </a:bodyPr>
          <a:lstStyle>
            <a:lvl1pPr marL="0" indent="0">
              <a:buFont typeface="Arial" charset="0"/>
              <a:buNone/>
              <a:defRPr sz="2000" b="0">
                <a:solidFill>
                  <a:schemeClr val="bg1"/>
                </a:solidFill>
              </a:defRPr>
            </a:lvl1pPr>
            <a:lvl2pPr marL="144000" indent="0">
              <a:buNone/>
              <a:defRPr>
                <a:solidFill>
                  <a:schemeClr val="bg1"/>
                </a:solidFill>
              </a:defRPr>
            </a:lvl2pPr>
            <a:lvl3pPr marL="288000" indent="0">
              <a:buNone/>
              <a:defRPr>
                <a:solidFill>
                  <a:schemeClr val="bg1"/>
                </a:solidFill>
              </a:defRPr>
            </a:lvl3pPr>
            <a:lvl4pPr marL="432000" indent="0">
              <a:buNone/>
              <a:defRPr>
                <a:solidFill>
                  <a:schemeClr val="bg1"/>
                </a:solidFill>
              </a:defRPr>
            </a:lvl4pPr>
            <a:lvl5pPr marL="5040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 dirty="0"/>
              <a:t>Skilleark – rediger for å legge til tekst</a:t>
            </a:r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 (hv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7034838" y="4889096"/>
            <a:ext cx="1146420" cy="133718"/>
          </a:xfrm>
          <a:prstGeom prst="rect">
            <a:avLst/>
          </a:prstGeom>
        </p:spPr>
        <p:txBody>
          <a:bodyPr/>
          <a:lstStyle/>
          <a:p>
            <a:fld id="{F6489F4D-3122-CE43-9074-E640CA6A0496}" type="datetime1">
              <a:rPr lang="nb-NO" smtClean="0"/>
              <a:t>05.11.2024</a:t>
            </a:fld>
            <a:endParaRPr lang="en-GB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181258" y="4889097"/>
            <a:ext cx="391242" cy="133716"/>
          </a:xfrm>
          <a:prstGeom prst="rect">
            <a:avLst/>
          </a:prstGeom>
        </p:spPr>
        <p:txBody>
          <a:bodyPr/>
          <a:lstStyle/>
          <a:p>
            <a:r>
              <a:rPr lang="nb-NO" altLang="nb-NO" dirty="0"/>
              <a:t>Side </a:t>
            </a:r>
            <a:fld id="{F57D2C7E-FF28-3646-BDC8-24A1FA3E5E8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34135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 (mørk)">
    <p:bg>
      <p:bgPr>
        <a:gradFill>
          <a:gsLst>
            <a:gs pos="100000">
              <a:srgbClr val="0D2D4C"/>
            </a:gs>
            <a:gs pos="3000">
              <a:schemeClr val="tx1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7034838" y="4889096"/>
            <a:ext cx="1146420" cy="1337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DB581B-7A89-224E-B5BF-B407BE4E97B8}" type="datetime1">
              <a:rPr lang="nb-NO" smtClean="0"/>
              <a:t>05.11.2024</a:t>
            </a:fld>
            <a:endParaRPr lang="en-GB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181258" y="4889097"/>
            <a:ext cx="391242" cy="13371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altLang="nb-NO" dirty="0"/>
              <a:t>Side </a:t>
            </a:r>
            <a:fld id="{F57D2C7E-FF28-3646-BDC8-24A1FA3E5E8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9364" y="187222"/>
            <a:ext cx="1029721" cy="29000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o-spalter (hv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71500" y="1532126"/>
            <a:ext cx="3827463" cy="323513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7034838" y="4889096"/>
            <a:ext cx="1146420" cy="133718"/>
          </a:xfrm>
          <a:prstGeom prst="rect">
            <a:avLst/>
          </a:prstGeom>
        </p:spPr>
        <p:txBody>
          <a:bodyPr/>
          <a:lstStyle/>
          <a:p>
            <a:fld id="{8F6A21A9-45B4-9D45-A92E-FBC832185E8C}" type="datetime1">
              <a:rPr lang="nb-NO" smtClean="0"/>
              <a:t>05.11.2024</a:t>
            </a:fld>
            <a:endParaRPr lang="en-GB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181258" y="4889097"/>
            <a:ext cx="391242" cy="133716"/>
          </a:xfrm>
          <a:prstGeom prst="rect">
            <a:avLst/>
          </a:prstGeom>
        </p:spPr>
        <p:txBody>
          <a:bodyPr/>
          <a:lstStyle/>
          <a:p>
            <a:r>
              <a:rPr lang="nb-NO" altLang="nb-NO" dirty="0"/>
              <a:t>Side </a:t>
            </a:r>
            <a:fld id="{F57D2C7E-FF28-3646-BDC8-24A1FA3E5E8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Plassholder for innhold 7"/>
          <p:cNvSpPr>
            <a:spLocks noGrp="1"/>
          </p:cNvSpPr>
          <p:nvPr>
            <p:ph sz="quarter" idx="13"/>
          </p:nvPr>
        </p:nvSpPr>
        <p:spPr>
          <a:xfrm>
            <a:off x="4745038" y="1532125"/>
            <a:ext cx="3827462" cy="323513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o-spalter (mørk)">
    <p:bg>
      <p:bgPr>
        <a:gradFill>
          <a:gsLst>
            <a:gs pos="100000">
              <a:srgbClr val="0D2D4C"/>
            </a:gs>
            <a:gs pos="3000">
              <a:schemeClr val="tx1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71500" y="1532126"/>
            <a:ext cx="3827463" cy="32351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7034838" y="4889096"/>
            <a:ext cx="1146420" cy="1337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C93D5B-0C42-EE4C-9A9C-B6F0F19EE7B7}" type="datetime1">
              <a:rPr lang="nb-NO" smtClean="0"/>
              <a:t>05.11.2024</a:t>
            </a:fld>
            <a:endParaRPr lang="en-GB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181258" y="4889097"/>
            <a:ext cx="391242" cy="13371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altLang="nb-NO" dirty="0"/>
              <a:t>Side </a:t>
            </a:r>
            <a:fld id="{F57D2C7E-FF28-3646-BDC8-24A1FA3E5E8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Plassholder for innhold 7"/>
          <p:cNvSpPr>
            <a:spLocks noGrp="1"/>
          </p:cNvSpPr>
          <p:nvPr>
            <p:ph sz="quarter" idx="13"/>
          </p:nvPr>
        </p:nvSpPr>
        <p:spPr>
          <a:xfrm>
            <a:off x="4745038" y="1532125"/>
            <a:ext cx="3827462" cy="32351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9364" y="187222"/>
            <a:ext cx="1029721" cy="29000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(hv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7034838" y="4889096"/>
            <a:ext cx="1146420" cy="133718"/>
          </a:xfrm>
          <a:prstGeom prst="rect">
            <a:avLst/>
          </a:prstGeom>
        </p:spPr>
        <p:txBody>
          <a:bodyPr/>
          <a:lstStyle/>
          <a:p>
            <a:fld id="{44EF6512-87DF-D54A-9352-2A01257172D0}" type="datetime1">
              <a:rPr lang="nb-NO" smtClean="0"/>
              <a:t>05.11.2024</a:t>
            </a:fld>
            <a:endParaRPr lang="en-GB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181258" y="4889097"/>
            <a:ext cx="391242" cy="133716"/>
          </a:xfrm>
          <a:prstGeom prst="rect">
            <a:avLst/>
          </a:prstGeom>
        </p:spPr>
        <p:txBody>
          <a:bodyPr/>
          <a:lstStyle/>
          <a:p>
            <a:r>
              <a:rPr lang="nb-NO" altLang="nb-NO" dirty="0"/>
              <a:t>Side </a:t>
            </a:r>
            <a:fld id="{F57D2C7E-FF28-3646-BDC8-24A1FA3E5E8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(mørk)">
    <p:bg>
      <p:bgPr>
        <a:gradFill>
          <a:gsLst>
            <a:gs pos="100000">
              <a:srgbClr val="0D2D4C"/>
            </a:gs>
            <a:gs pos="3000">
              <a:schemeClr val="tx1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7034838" y="4889096"/>
            <a:ext cx="1146420" cy="1337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7980E2B-656F-3F41-94C7-433D7EBCD1D4}" type="datetime1">
              <a:rPr lang="nb-NO" smtClean="0"/>
              <a:t>05.11.2024</a:t>
            </a:fld>
            <a:endParaRPr lang="en-GB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181258" y="4889097"/>
            <a:ext cx="391242" cy="13371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altLang="nb-NO" dirty="0"/>
              <a:t>Side </a:t>
            </a:r>
            <a:fld id="{F57D2C7E-FF28-3646-BDC8-24A1FA3E5E8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9364" y="187222"/>
            <a:ext cx="1029721" cy="29000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(hv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7034838" y="4889096"/>
            <a:ext cx="1146420" cy="133718"/>
          </a:xfrm>
          <a:prstGeom prst="rect">
            <a:avLst/>
          </a:prstGeom>
        </p:spPr>
        <p:txBody>
          <a:bodyPr/>
          <a:lstStyle/>
          <a:p>
            <a:fld id="{971E0CC2-EBE0-7844-AB9B-F3F568C46B53}" type="datetime1">
              <a:rPr lang="nb-NO" smtClean="0"/>
              <a:t>05.11.2024</a:t>
            </a:fld>
            <a:endParaRPr lang="en-GB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181258" y="4889097"/>
            <a:ext cx="391242" cy="133716"/>
          </a:xfrm>
          <a:prstGeom prst="rect">
            <a:avLst/>
          </a:prstGeom>
        </p:spPr>
        <p:txBody>
          <a:bodyPr/>
          <a:lstStyle/>
          <a:p>
            <a:r>
              <a:rPr lang="nb-NO" altLang="nb-NO" dirty="0"/>
              <a:t>Side </a:t>
            </a:r>
            <a:fld id="{F57D2C7E-FF28-3646-BDC8-24A1FA3E5E8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(mørk)">
    <p:bg>
      <p:bgPr>
        <a:gradFill>
          <a:gsLst>
            <a:gs pos="100000">
              <a:srgbClr val="0D2D4C"/>
            </a:gs>
            <a:gs pos="3000">
              <a:schemeClr val="tx1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7034838" y="4889096"/>
            <a:ext cx="1146420" cy="1337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F6A14D7-2E9C-D941-BAC6-AB3537903D08}" type="datetime1">
              <a:rPr lang="nb-NO" smtClean="0"/>
              <a:t>05.11.2024</a:t>
            </a:fld>
            <a:endParaRPr lang="en-GB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181258" y="4889097"/>
            <a:ext cx="391242" cy="13371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altLang="nb-NO" dirty="0"/>
              <a:t>Side </a:t>
            </a:r>
            <a:fld id="{F57D2C7E-FF28-3646-BDC8-24A1FA3E5E8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9364" y="187222"/>
            <a:ext cx="1029721" cy="29000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1" y="947738"/>
            <a:ext cx="9143999" cy="3819525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 noProof="0"/>
              <a:t>Klikk ikonet for å legge til et bilde</a:t>
            </a:r>
            <a:endParaRPr lang="nb-NO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-1" y="947737"/>
            <a:ext cx="9144001" cy="3819525"/>
          </a:xfrm>
          <a:prstGeom prst="rect">
            <a:avLst/>
          </a:prstGeom>
          <a:solidFill>
            <a:srgbClr val="001935">
              <a:alpha val="71000"/>
            </a:srgbClr>
          </a:solidFill>
        </p:spPr>
        <p:txBody>
          <a:bodyPr wrap="square" tIns="360000" bIns="360000" anchor="ctr">
            <a:noAutofit/>
          </a:bodyPr>
          <a:lstStyle>
            <a:lvl1pPr algn="ctr">
              <a:defRPr sz="2000" b="0" baseline="0">
                <a:solidFill>
                  <a:schemeClr val="bg1"/>
                </a:solidFill>
              </a:defRPr>
            </a:lvl1pPr>
          </a:lstStyle>
          <a:p>
            <a:r>
              <a:rPr lang="nb-NO" noProof="0" dirty="0"/>
              <a:t>Rediger for å legge til tekst</a:t>
            </a:r>
          </a:p>
        </p:txBody>
      </p:sp>
      <p:sp>
        <p:nvSpPr>
          <p:cNvPr id="9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7034838" y="4889096"/>
            <a:ext cx="1146420" cy="133718"/>
          </a:xfrm>
          <a:prstGeom prst="rect">
            <a:avLst/>
          </a:prstGeom>
        </p:spPr>
        <p:txBody>
          <a:bodyPr/>
          <a:lstStyle/>
          <a:p>
            <a:fld id="{E3ABFE5D-9726-B949-A15B-D5908829121C}" type="datetime1">
              <a:rPr lang="nb-NO" smtClean="0"/>
              <a:t>05.11.2024</a:t>
            </a:fld>
            <a:endParaRPr lang="en-GB"/>
          </a:p>
        </p:txBody>
      </p:sp>
      <p:sp>
        <p:nvSpPr>
          <p:cNvPr id="10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571500" y="4889096"/>
            <a:ext cx="6463338" cy="133717"/>
          </a:xfrm>
        </p:spPr>
        <p:txBody>
          <a:bodyPr/>
          <a:lstStyle/>
          <a:p>
            <a:endParaRPr lang="en-GB"/>
          </a:p>
        </p:txBody>
      </p:sp>
      <p:sp>
        <p:nvSpPr>
          <p:cNvPr id="11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181258" y="4889097"/>
            <a:ext cx="391242" cy="133716"/>
          </a:xfrm>
          <a:prstGeom prst="rect">
            <a:avLst/>
          </a:prstGeom>
        </p:spPr>
        <p:txBody>
          <a:bodyPr/>
          <a:lstStyle/>
          <a:p>
            <a:r>
              <a:rPr lang="nb-NO" altLang="nb-NO" dirty="0"/>
              <a:t>Side </a:t>
            </a:r>
            <a:fld id="{F57D2C7E-FF28-3646-BDC8-24A1FA3E5E8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– Tilgjengelige polititjenest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81751"/>
            <a:ext cx="9144000" cy="3985512"/>
          </a:xfrm>
          <a:prstGeom prst="rect">
            <a:avLst/>
          </a:prstGeom>
        </p:spPr>
      </p:pic>
      <p:sp>
        <p:nvSpPr>
          <p:cNvPr id="16" name="Rektangel 15"/>
          <p:cNvSpPr/>
          <p:nvPr userDrawn="1"/>
        </p:nvSpPr>
        <p:spPr>
          <a:xfrm>
            <a:off x="1" y="0"/>
            <a:ext cx="9144000" cy="730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6839427" y="587318"/>
            <a:ext cx="1980248" cy="8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10160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defTabSz="10160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defTabSz="10160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defTabSz="10160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defTabSz="10160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defTabSz="101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defTabSz="101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defTabSz="101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defTabSz="101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nb-NO" altLang="nb-NO" sz="540" b="1" dirty="0"/>
              <a:t>NORDLAND POLITIDISTRIKT</a:t>
            </a:r>
          </a:p>
        </p:txBody>
      </p:sp>
      <p:pic>
        <p:nvPicPr>
          <p:cNvPr id="11" name="Bild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730251"/>
            <a:ext cx="9144000" cy="57091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398963" y="1206630"/>
            <a:ext cx="4173538" cy="1124251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4398963" y="2490382"/>
            <a:ext cx="4173538" cy="1241425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 eller navn på foredragsholder</a:t>
            </a:r>
            <a:endParaRPr lang="en-GB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7034838" y="4889096"/>
            <a:ext cx="1146420" cy="133717"/>
          </a:xfrm>
          <a:prstGeom prst="rect">
            <a:avLst/>
          </a:prstGeom>
        </p:spPr>
        <p:txBody>
          <a:bodyPr/>
          <a:lstStyle/>
          <a:p>
            <a:fld id="{FBC118A2-C331-4249-8A67-6DC081A07270}" type="datetime1">
              <a:rPr lang="nb-NO" smtClean="0"/>
              <a:t>05.11.2024</a:t>
            </a:fld>
            <a:endParaRPr lang="en-GB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181258" y="4889097"/>
            <a:ext cx="391242" cy="133716"/>
          </a:xfrm>
          <a:prstGeom prst="rect">
            <a:avLst/>
          </a:prstGeom>
        </p:spPr>
        <p:txBody>
          <a:bodyPr/>
          <a:lstStyle/>
          <a:p>
            <a:r>
              <a:rPr lang="nb-NO" altLang="nb-NO" dirty="0"/>
              <a:t>Side </a:t>
            </a:r>
            <a:fld id="{F57D2C7E-FF28-3646-BDC8-24A1FA3E5E8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7" name="Bilde 1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4110" y="175105"/>
            <a:ext cx="1193292" cy="3360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(hv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7034838" y="4889096"/>
            <a:ext cx="1146420" cy="133718"/>
          </a:xfrm>
          <a:prstGeom prst="rect">
            <a:avLst/>
          </a:prstGeom>
        </p:spPr>
        <p:txBody>
          <a:bodyPr/>
          <a:lstStyle/>
          <a:p>
            <a:fld id="{E3ABFE5D-9726-B949-A15B-D5908829121C}" type="datetime1">
              <a:rPr lang="nb-NO" smtClean="0"/>
              <a:t>05.11.2024</a:t>
            </a:fld>
            <a:endParaRPr lang="en-GB"/>
          </a:p>
        </p:txBody>
      </p:sp>
      <p:sp>
        <p:nvSpPr>
          <p:cNvPr id="10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571500" y="4889096"/>
            <a:ext cx="6463338" cy="133717"/>
          </a:xfrm>
        </p:spPr>
        <p:txBody>
          <a:bodyPr/>
          <a:lstStyle/>
          <a:p>
            <a:endParaRPr lang="en-GB"/>
          </a:p>
        </p:txBody>
      </p:sp>
      <p:sp>
        <p:nvSpPr>
          <p:cNvPr id="11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181258" y="4889097"/>
            <a:ext cx="391242" cy="133716"/>
          </a:xfrm>
          <a:prstGeom prst="rect">
            <a:avLst/>
          </a:prstGeom>
        </p:spPr>
        <p:txBody>
          <a:bodyPr/>
          <a:lstStyle/>
          <a:p>
            <a:r>
              <a:rPr lang="nb-NO" altLang="nb-NO" dirty="0"/>
              <a:t>Side </a:t>
            </a:r>
            <a:fld id="{F57D2C7E-FF28-3646-BDC8-24A1FA3E5E8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Plassholder for innhold 3"/>
          <p:cNvSpPr>
            <a:spLocks noGrp="1"/>
          </p:cNvSpPr>
          <p:nvPr>
            <p:ph sz="quarter" idx="13" hasCustomPrompt="1"/>
          </p:nvPr>
        </p:nvSpPr>
        <p:spPr>
          <a:xfrm>
            <a:off x="1422400" y="949325"/>
            <a:ext cx="6299200" cy="2220913"/>
          </a:xfrm>
        </p:spPr>
        <p:txBody>
          <a:bodyPr anchor="b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/>
            </a:lvl1pPr>
          </a:lstStyle>
          <a:p>
            <a:pPr lvl="0"/>
            <a:r>
              <a:rPr lang="nb-NO" dirty="0"/>
              <a:t>«Rediger for å legge til sitat»</a:t>
            </a:r>
            <a:endParaRPr lang="en-GB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4" hasCustomPrompt="1"/>
          </p:nvPr>
        </p:nvSpPr>
        <p:spPr>
          <a:xfrm>
            <a:off x="1371846" y="3387952"/>
            <a:ext cx="6400310" cy="1037999"/>
          </a:xfrm>
        </p:spPr>
        <p:txBody>
          <a:bodyPr>
            <a:norm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nb-NO" dirty="0"/>
              <a:t>Rediger for å legge kilde</a:t>
            </a:r>
            <a:endParaRPr lang="en-GB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(mørk)">
    <p:bg>
      <p:bgPr>
        <a:gradFill>
          <a:gsLst>
            <a:gs pos="100000">
              <a:srgbClr val="0D2D4C"/>
            </a:gs>
            <a:gs pos="3000">
              <a:schemeClr val="tx1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7034838" y="4889096"/>
            <a:ext cx="1146420" cy="1337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3ABFE5D-9726-B949-A15B-D5908829121C}" type="datetime1">
              <a:rPr lang="nb-NO" smtClean="0"/>
              <a:pPr/>
              <a:t>05.11.2024</a:t>
            </a:fld>
            <a:endParaRPr lang="en-GB" dirty="0"/>
          </a:p>
        </p:txBody>
      </p:sp>
      <p:sp>
        <p:nvSpPr>
          <p:cNvPr id="10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571500" y="4889096"/>
            <a:ext cx="6463338" cy="13371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181258" y="4889097"/>
            <a:ext cx="391242" cy="13371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altLang="nb-NO" dirty="0"/>
              <a:t>Side </a:t>
            </a:r>
            <a:fld id="{F57D2C7E-FF28-3646-BDC8-24A1FA3E5E8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Plassholder for innhold 3"/>
          <p:cNvSpPr>
            <a:spLocks noGrp="1"/>
          </p:cNvSpPr>
          <p:nvPr>
            <p:ph sz="quarter" idx="13" hasCustomPrompt="1"/>
          </p:nvPr>
        </p:nvSpPr>
        <p:spPr>
          <a:xfrm>
            <a:off x="1422400" y="949325"/>
            <a:ext cx="6299200" cy="2220913"/>
          </a:xfrm>
        </p:spPr>
        <p:txBody>
          <a:bodyPr anchor="b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«Rediger for å legge til sitat»</a:t>
            </a:r>
            <a:endParaRPr lang="en-GB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4" hasCustomPrompt="1"/>
          </p:nvPr>
        </p:nvSpPr>
        <p:spPr>
          <a:xfrm>
            <a:off x="1371846" y="3387952"/>
            <a:ext cx="6400310" cy="1037999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Rediger for å legge kilde</a:t>
            </a:r>
            <a:endParaRPr lang="en-GB" dirty="0"/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9364" y="187222"/>
            <a:ext cx="1029721" cy="29000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ilde A (hv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71500" y="865064"/>
            <a:ext cx="3827463" cy="57960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71500" y="1532126"/>
            <a:ext cx="3827463" cy="323513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7034838" y="4889096"/>
            <a:ext cx="1146420" cy="133718"/>
          </a:xfrm>
          <a:prstGeom prst="rect">
            <a:avLst/>
          </a:prstGeom>
        </p:spPr>
        <p:txBody>
          <a:bodyPr/>
          <a:lstStyle/>
          <a:p>
            <a:fld id="{310EC576-3E39-8A4C-994F-BF0EF7DD49A6}" type="datetime1">
              <a:rPr lang="nb-NO" smtClean="0"/>
              <a:t>05.11.2024</a:t>
            </a:fld>
            <a:endParaRPr lang="en-GB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181258" y="4889097"/>
            <a:ext cx="391242" cy="133716"/>
          </a:xfrm>
          <a:prstGeom prst="rect">
            <a:avLst/>
          </a:prstGeom>
        </p:spPr>
        <p:txBody>
          <a:bodyPr/>
          <a:lstStyle/>
          <a:p>
            <a:r>
              <a:rPr lang="nb-NO" altLang="nb-NO" dirty="0"/>
              <a:t>Side </a:t>
            </a:r>
            <a:fld id="{F57D2C7E-FF28-3646-BDC8-24A1FA3E5E8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4745038" y="949325"/>
            <a:ext cx="4398962" cy="3817938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ikonet for å legge til et bilde</a:t>
            </a:r>
            <a:endParaRPr lang="en-GB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ilde A (mørk)">
    <p:bg>
      <p:bgPr>
        <a:gradFill>
          <a:gsLst>
            <a:gs pos="100000">
              <a:srgbClr val="0D2D4C"/>
            </a:gs>
            <a:gs pos="3000">
              <a:schemeClr val="tx1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71500" y="865064"/>
            <a:ext cx="3827463" cy="579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71500" y="1532126"/>
            <a:ext cx="3827463" cy="32351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7034838" y="4889096"/>
            <a:ext cx="1146420" cy="1337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A4F82D5-9A0F-5047-B31C-CD2AA579B4AB}" type="datetime1">
              <a:rPr lang="nb-NO" smtClean="0"/>
              <a:t>05.11.2024</a:t>
            </a:fld>
            <a:endParaRPr lang="en-GB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181258" y="4889097"/>
            <a:ext cx="391242" cy="13371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altLang="nb-NO" dirty="0"/>
              <a:t>Side </a:t>
            </a:r>
            <a:fld id="{F57D2C7E-FF28-3646-BDC8-24A1FA3E5E8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4745038" y="949325"/>
            <a:ext cx="4398962" cy="3817938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ikonet for å legge til et bilde</a:t>
            </a:r>
            <a:endParaRPr lang="en-GB"/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9364" y="193528"/>
            <a:ext cx="1029721" cy="29000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ilde B (hv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0" y="949325"/>
            <a:ext cx="4398962" cy="3817938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ikonet for å legge til et bilde</a:t>
            </a:r>
            <a:endParaRPr lang="en-GB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745038" y="865064"/>
            <a:ext cx="3827463" cy="57960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45038" y="1532126"/>
            <a:ext cx="3827463" cy="323513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7034838" y="4889096"/>
            <a:ext cx="1146420" cy="133718"/>
          </a:xfrm>
          <a:prstGeom prst="rect">
            <a:avLst/>
          </a:prstGeom>
        </p:spPr>
        <p:txBody>
          <a:bodyPr/>
          <a:lstStyle/>
          <a:p>
            <a:fld id="{3A7E606D-E32B-F145-86D7-1AE5C0E63B47}" type="datetime1">
              <a:rPr lang="nb-NO" smtClean="0"/>
              <a:t>05.11.2024</a:t>
            </a:fld>
            <a:endParaRPr lang="en-GB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181258" y="4889097"/>
            <a:ext cx="391242" cy="133716"/>
          </a:xfrm>
          <a:prstGeom prst="rect">
            <a:avLst/>
          </a:prstGeom>
        </p:spPr>
        <p:txBody>
          <a:bodyPr/>
          <a:lstStyle/>
          <a:p>
            <a:r>
              <a:rPr lang="nb-NO" altLang="nb-NO" dirty="0"/>
              <a:t>Side </a:t>
            </a:r>
            <a:fld id="{F57D2C7E-FF28-3646-BDC8-24A1FA3E5E8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ilde B (mørk)">
    <p:bg>
      <p:bgPr>
        <a:gradFill>
          <a:gsLst>
            <a:gs pos="100000">
              <a:srgbClr val="0D2D4C"/>
            </a:gs>
            <a:gs pos="3000">
              <a:schemeClr val="tx1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0" y="949325"/>
            <a:ext cx="4398962" cy="3817938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ikonet for å legge til et bilde</a:t>
            </a:r>
            <a:endParaRPr lang="en-GB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745038" y="865064"/>
            <a:ext cx="3827463" cy="579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45038" y="1532126"/>
            <a:ext cx="3827463" cy="32351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7034838" y="4889096"/>
            <a:ext cx="1146420" cy="1337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62BE5C-1C62-6F4D-8C83-619046898B87}" type="datetime1">
              <a:rPr lang="nb-NO" smtClean="0"/>
              <a:t>05.11.2024</a:t>
            </a:fld>
            <a:endParaRPr lang="en-GB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181258" y="4889097"/>
            <a:ext cx="391242" cy="13371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altLang="nb-NO" dirty="0"/>
              <a:t>Side </a:t>
            </a:r>
            <a:fld id="{F57D2C7E-FF28-3646-BDC8-24A1FA3E5E8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9364" y="187222"/>
            <a:ext cx="1029721" cy="29000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+ tekstboks lyse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45038" y="949326"/>
            <a:ext cx="4398962" cy="3437479"/>
          </a:xfrm>
          <a:solidFill>
            <a:schemeClr val="accent5"/>
          </a:solidFill>
        </p:spPr>
        <p:txBody>
          <a:bodyPr lIns="216000" tIns="180000" rIns="576000" bIns="14400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7034838" y="4889096"/>
            <a:ext cx="1146420" cy="133718"/>
          </a:xfrm>
          <a:prstGeom prst="rect">
            <a:avLst/>
          </a:prstGeom>
        </p:spPr>
        <p:txBody>
          <a:bodyPr/>
          <a:lstStyle/>
          <a:p>
            <a:fld id="{86E7B20C-738A-784E-A572-7F6DA14412AF}" type="datetime1">
              <a:rPr lang="nb-NO" smtClean="0"/>
              <a:t>05.11.2024</a:t>
            </a:fld>
            <a:endParaRPr lang="en-GB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181258" y="4889097"/>
            <a:ext cx="391242" cy="133716"/>
          </a:xfrm>
          <a:prstGeom prst="rect">
            <a:avLst/>
          </a:prstGeom>
        </p:spPr>
        <p:txBody>
          <a:bodyPr/>
          <a:lstStyle/>
          <a:p>
            <a:r>
              <a:rPr lang="nb-NO" altLang="nb-NO" dirty="0"/>
              <a:t>Side </a:t>
            </a:r>
            <a:fld id="{F57D2C7E-FF28-3646-BDC8-24A1FA3E5E8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Rektangel 14"/>
          <p:cNvSpPr/>
          <p:nvPr userDrawn="1"/>
        </p:nvSpPr>
        <p:spPr>
          <a:xfrm>
            <a:off x="4745038" y="4386805"/>
            <a:ext cx="4398962" cy="38045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Plassholder for bilde 6"/>
          <p:cNvSpPr>
            <a:spLocks noGrp="1"/>
          </p:cNvSpPr>
          <p:nvPr>
            <p:ph type="pic" sz="quarter" idx="13"/>
          </p:nvPr>
        </p:nvSpPr>
        <p:spPr>
          <a:xfrm>
            <a:off x="0" y="949325"/>
            <a:ext cx="4572000" cy="3817938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ikonet for å legge til et bilde</a:t>
            </a:r>
            <a:endParaRPr lang="en-GB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810" r="-2"/>
          <a:stretch/>
        </p:blipFill>
        <p:spPr>
          <a:xfrm>
            <a:off x="4745038" y="4493871"/>
            <a:ext cx="4398962" cy="1263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+ tekstboks grad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45038" y="949326"/>
            <a:ext cx="4398962" cy="3437479"/>
          </a:xfrm>
          <a:gradFill>
            <a:gsLst>
              <a:gs pos="0">
                <a:schemeClr val="tx1"/>
              </a:gs>
              <a:gs pos="100000">
                <a:srgbClr val="0D2D4C"/>
              </a:gs>
            </a:gsLst>
            <a:lin ang="0" scaled="0"/>
          </a:gradFill>
        </p:spPr>
        <p:txBody>
          <a:bodyPr lIns="216000" tIns="180000" rIns="576000" bIns="144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7034838" y="4889096"/>
            <a:ext cx="1146420" cy="133718"/>
          </a:xfrm>
          <a:prstGeom prst="rect">
            <a:avLst/>
          </a:prstGeom>
        </p:spPr>
        <p:txBody>
          <a:bodyPr/>
          <a:lstStyle/>
          <a:p>
            <a:fld id="{99EA3636-1008-FF44-833F-31CABEE7BA3B}" type="datetime1">
              <a:rPr lang="nb-NO" smtClean="0"/>
              <a:t>05.11.2024</a:t>
            </a:fld>
            <a:endParaRPr lang="en-GB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181258" y="4889097"/>
            <a:ext cx="391242" cy="133716"/>
          </a:xfrm>
          <a:prstGeom prst="rect">
            <a:avLst/>
          </a:prstGeom>
        </p:spPr>
        <p:txBody>
          <a:bodyPr/>
          <a:lstStyle/>
          <a:p>
            <a:r>
              <a:rPr lang="nb-NO" altLang="nb-NO" dirty="0"/>
              <a:t>Side </a:t>
            </a:r>
            <a:fld id="{F57D2C7E-FF28-3646-BDC8-24A1FA3E5E8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Rektangel 14"/>
          <p:cNvSpPr/>
          <p:nvPr userDrawn="1"/>
        </p:nvSpPr>
        <p:spPr>
          <a:xfrm>
            <a:off x="4745038" y="4386805"/>
            <a:ext cx="4398962" cy="380458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rgbClr val="0D2D4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Plassholder for bilde 6"/>
          <p:cNvSpPr>
            <a:spLocks noGrp="1"/>
          </p:cNvSpPr>
          <p:nvPr>
            <p:ph type="pic" sz="quarter" idx="13"/>
          </p:nvPr>
        </p:nvSpPr>
        <p:spPr>
          <a:xfrm>
            <a:off x="0" y="949325"/>
            <a:ext cx="4572000" cy="3817938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ikonet for å legge til et bilde</a:t>
            </a:r>
            <a:endParaRPr lang="en-GB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810" r="-2"/>
          <a:stretch/>
        </p:blipFill>
        <p:spPr>
          <a:xfrm>
            <a:off x="4745038" y="4493871"/>
            <a:ext cx="4398962" cy="1263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+ tekstboks sv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45038" y="949326"/>
            <a:ext cx="4398962" cy="3437479"/>
          </a:xfrm>
          <a:solidFill>
            <a:schemeClr val="tx1"/>
          </a:solidFill>
        </p:spPr>
        <p:txBody>
          <a:bodyPr lIns="216000" tIns="180000" rIns="576000" bIns="144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7034838" y="4889096"/>
            <a:ext cx="1146420" cy="133718"/>
          </a:xfrm>
          <a:prstGeom prst="rect">
            <a:avLst/>
          </a:prstGeom>
        </p:spPr>
        <p:txBody>
          <a:bodyPr/>
          <a:lstStyle/>
          <a:p>
            <a:fld id="{99EA3636-1008-FF44-833F-31CABEE7BA3B}" type="datetime1">
              <a:rPr lang="nb-NO" smtClean="0"/>
              <a:t>05.11.2024</a:t>
            </a:fld>
            <a:endParaRPr lang="en-GB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181258" y="4889097"/>
            <a:ext cx="391242" cy="133716"/>
          </a:xfrm>
          <a:prstGeom prst="rect">
            <a:avLst/>
          </a:prstGeom>
        </p:spPr>
        <p:txBody>
          <a:bodyPr/>
          <a:lstStyle/>
          <a:p>
            <a:r>
              <a:rPr lang="nb-NO" altLang="nb-NO" dirty="0"/>
              <a:t>Side </a:t>
            </a:r>
            <a:fld id="{F57D2C7E-FF28-3646-BDC8-24A1FA3E5E8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Rektangel 14"/>
          <p:cNvSpPr/>
          <p:nvPr userDrawn="1"/>
        </p:nvSpPr>
        <p:spPr>
          <a:xfrm>
            <a:off x="4745038" y="4386805"/>
            <a:ext cx="4398962" cy="3804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Plassholder for bilde 6"/>
          <p:cNvSpPr>
            <a:spLocks noGrp="1"/>
          </p:cNvSpPr>
          <p:nvPr>
            <p:ph type="pic" sz="quarter" idx="13"/>
          </p:nvPr>
        </p:nvSpPr>
        <p:spPr>
          <a:xfrm>
            <a:off x="0" y="949325"/>
            <a:ext cx="4572000" cy="3817938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ikonet for å legge til et bilde</a:t>
            </a:r>
            <a:endParaRPr lang="en-GB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810" r="-2"/>
          <a:stretch/>
        </p:blipFill>
        <p:spPr>
          <a:xfrm>
            <a:off x="4745038" y="4493871"/>
            <a:ext cx="4398962" cy="1263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 + tekstboks lyse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45038" y="949326"/>
            <a:ext cx="3827463" cy="3437479"/>
          </a:xfrm>
          <a:solidFill>
            <a:schemeClr val="accent5"/>
          </a:solidFill>
        </p:spPr>
        <p:txBody>
          <a:bodyPr lIns="216000" tIns="180000" rIns="216000" bIns="14400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7034838" y="4889096"/>
            <a:ext cx="1146420" cy="133718"/>
          </a:xfrm>
          <a:prstGeom prst="rect">
            <a:avLst/>
          </a:prstGeom>
        </p:spPr>
        <p:txBody>
          <a:bodyPr/>
          <a:lstStyle/>
          <a:p>
            <a:fld id="{0F98600A-01A2-FB40-B4D7-F0E43BFF07A8}" type="datetime1">
              <a:rPr lang="nb-NO" smtClean="0"/>
              <a:t>05.11.2024</a:t>
            </a:fld>
            <a:endParaRPr lang="en-GB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181258" y="4889097"/>
            <a:ext cx="391242" cy="133716"/>
          </a:xfrm>
          <a:prstGeom prst="rect">
            <a:avLst/>
          </a:prstGeom>
        </p:spPr>
        <p:txBody>
          <a:bodyPr/>
          <a:lstStyle/>
          <a:p>
            <a:r>
              <a:rPr lang="nb-NO" altLang="nb-NO" dirty="0"/>
              <a:t>Side </a:t>
            </a:r>
            <a:fld id="{F57D2C7E-FF28-3646-BDC8-24A1FA3E5E8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Rektangel 14"/>
          <p:cNvSpPr/>
          <p:nvPr userDrawn="1"/>
        </p:nvSpPr>
        <p:spPr>
          <a:xfrm>
            <a:off x="4745038" y="4386805"/>
            <a:ext cx="3827462" cy="38045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Plassholder for diagram 20"/>
          <p:cNvSpPr>
            <a:spLocks noGrp="1"/>
          </p:cNvSpPr>
          <p:nvPr>
            <p:ph type="chart" sz="quarter" idx="15"/>
          </p:nvPr>
        </p:nvSpPr>
        <p:spPr>
          <a:xfrm>
            <a:off x="571500" y="949325"/>
            <a:ext cx="3827463" cy="3817938"/>
          </a:xfrm>
        </p:spPr>
        <p:txBody>
          <a:bodyPr/>
          <a:lstStyle/>
          <a:p>
            <a:r>
              <a:rPr lang="nb-NO"/>
              <a:t>Klikk ikonet for å legge til et diagram</a:t>
            </a:r>
            <a:endParaRPr lang="en-GB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/>
          <a:stretch/>
        </p:blipFill>
        <p:spPr>
          <a:xfrm>
            <a:off x="4745037" y="4494950"/>
            <a:ext cx="3831693" cy="1210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– Tilgjengelige polititjenest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81751"/>
            <a:ext cx="9144000" cy="3985512"/>
          </a:xfrm>
          <a:prstGeom prst="rect">
            <a:avLst/>
          </a:prstGeom>
        </p:spPr>
      </p:pic>
      <p:sp>
        <p:nvSpPr>
          <p:cNvPr id="16" name="Rektangel 15"/>
          <p:cNvSpPr/>
          <p:nvPr userDrawn="1"/>
        </p:nvSpPr>
        <p:spPr>
          <a:xfrm>
            <a:off x="1" y="0"/>
            <a:ext cx="9144000" cy="730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6839427" y="587318"/>
            <a:ext cx="1980248" cy="8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10160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defTabSz="10160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defTabSz="10160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defTabSz="10160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defTabSz="10160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defTabSz="101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defTabSz="101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defTabSz="101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defTabSz="101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nb-NO" altLang="nb-NO" sz="540" b="1" dirty="0"/>
              <a:t>NORDLAND POLITIDISTRIKT</a:t>
            </a:r>
          </a:p>
        </p:txBody>
      </p:sp>
      <p:pic>
        <p:nvPicPr>
          <p:cNvPr id="11" name="Bild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730251"/>
            <a:ext cx="9144000" cy="57091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398963" y="1206630"/>
            <a:ext cx="4173538" cy="1124251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4398963" y="2490382"/>
            <a:ext cx="4173538" cy="1241425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 eller navn på foredragsholder</a:t>
            </a:r>
            <a:endParaRPr lang="en-GB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7034838" y="4889096"/>
            <a:ext cx="1146420" cy="133717"/>
          </a:xfrm>
          <a:prstGeom prst="rect">
            <a:avLst/>
          </a:prstGeom>
        </p:spPr>
        <p:txBody>
          <a:bodyPr/>
          <a:lstStyle/>
          <a:p>
            <a:fld id="{FBC118A2-C331-4249-8A67-6DC081A07270}" type="datetime1">
              <a:rPr lang="nb-NO" smtClean="0"/>
              <a:t>05.11.2024</a:t>
            </a:fld>
            <a:endParaRPr lang="en-GB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181258" y="4889097"/>
            <a:ext cx="391242" cy="133716"/>
          </a:xfrm>
          <a:prstGeom prst="rect">
            <a:avLst/>
          </a:prstGeom>
        </p:spPr>
        <p:txBody>
          <a:bodyPr/>
          <a:lstStyle/>
          <a:p>
            <a:r>
              <a:rPr lang="nb-NO" altLang="nb-NO" dirty="0"/>
              <a:t>Side </a:t>
            </a:r>
            <a:fld id="{F57D2C7E-FF28-3646-BDC8-24A1FA3E5E8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7" name="Bilde 1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4110" y="175105"/>
            <a:ext cx="1193292" cy="3360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 + tekstboks grad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45038" y="949326"/>
            <a:ext cx="3827463" cy="3437479"/>
          </a:xfrm>
          <a:gradFill>
            <a:gsLst>
              <a:gs pos="0">
                <a:schemeClr val="tx1"/>
              </a:gs>
              <a:gs pos="100000">
                <a:srgbClr val="0D2D4C"/>
              </a:gs>
            </a:gsLst>
            <a:lin ang="0" scaled="0"/>
          </a:gradFill>
        </p:spPr>
        <p:txBody>
          <a:bodyPr lIns="216000" tIns="180000" rIns="216000" bIns="144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7034838" y="4889096"/>
            <a:ext cx="1146420" cy="133718"/>
          </a:xfrm>
          <a:prstGeom prst="rect">
            <a:avLst/>
          </a:prstGeom>
        </p:spPr>
        <p:txBody>
          <a:bodyPr/>
          <a:lstStyle/>
          <a:p>
            <a:fld id="{B5CE47AA-9222-8B41-B1D2-4A116B5AC9BA}" type="datetime1">
              <a:rPr lang="nb-NO" smtClean="0"/>
              <a:t>05.11.2024</a:t>
            </a:fld>
            <a:endParaRPr lang="en-GB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181258" y="4889097"/>
            <a:ext cx="391242" cy="133716"/>
          </a:xfrm>
          <a:prstGeom prst="rect">
            <a:avLst/>
          </a:prstGeom>
        </p:spPr>
        <p:txBody>
          <a:bodyPr/>
          <a:lstStyle/>
          <a:p>
            <a:r>
              <a:rPr lang="nb-NO" altLang="nb-NO" dirty="0"/>
              <a:t>Side </a:t>
            </a:r>
            <a:fld id="{F57D2C7E-FF28-3646-BDC8-24A1FA3E5E8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Rektangel 14"/>
          <p:cNvSpPr/>
          <p:nvPr userDrawn="1"/>
        </p:nvSpPr>
        <p:spPr>
          <a:xfrm>
            <a:off x="4745038" y="4386805"/>
            <a:ext cx="3827462" cy="380458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rgbClr val="0D2D4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Plassholder for diagram 20"/>
          <p:cNvSpPr>
            <a:spLocks noGrp="1"/>
          </p:cNvSpPr>
          <p:nvPr>
            <p:ph type="chart" sz="quarter" idx="15"/>
          </p:nvPr>
        </p:nvSpPr>
        <p:spPr>
          <a:xfrm>
            <a:off x="571500" y="949325"/>
            <a:ext cx="3827463" cy="3817938"/>
          </a:xfrm>
        </p:spPr>
        <p:txBody>
          <a:bodyPr/>
          <a:lstStyle/>
          <a:p>
            <a:r>
              <a:rPr lang="nb-NO"/>
              <a:t>Klikk ikonet for å legge til et diagram</a:t>
            </a:r>
            <a:endParaRPr lang="en-GB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/>
          <a:stretch/>
        </p:blipFill>
        <p:spPr>
          <a:xfrm>
            <a:off x="4745037" y="4494950"/>
            <a:ext cx="3831693" cy="1210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 + tekstboks sv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45038" y="949326"/>
            <a:ext cx="3827463" cy="3437479"/>
          </a:xfrm>
          <a:solidFill>
            <a:schemeClr val="tx1"/>
          </a:solidFill>
        </p:spPr>
        <p:txBody>
          <a:bodyPr lIns="216000" tIns="180000" rIns="216000" bIns="144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7034838" y="4889096"/>
            <a:ext cx="1146420" cy="133718"/>
          </a:xfrm>
          <a:prstGeom prst="rect">
            <a:avLst/>
          </a:prstGeom>
        </p:spPr>
        <p:txBody>
          <a:bodyPr/>
          <a:lstStyle/>
          <a:p>
            <a:fld id="{B5CE47AA-9222-8B41-B1D2-4A116B5AC9BA}" type="datetime1">
              <a:rPr lang="nb-NO" smtClean="0"/>
              <a:t>05.11.2024</a:t>
            </a:fld>
            <a:endParaRPr lang="en-GB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181258" y="4889097"/>
            <a:ext cx="391242" cy="133716"/>
          </a:xfrm>
          <a:prstGeom prst="rect">
            <a:avLst/>
          </a:prstGeom>
        </p:spPr>
        <p:txBody>
          <a:bodyPr/>
          <a:lstStyle/>
          <a:p>
            <a:r>
              <a:rPr lang="nb-NO" altLang="nb-NO" dirty="0"/>
              <a:t>Side </a:t>
            </a:r>
            <a:fld id="{F57D2C7E-FF28-3646-BDC8-24A1FA3E5E8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Rektangel 14"/>
          <p:cNvSpPr/>
          <p:nvPr userDrawn="1"/>
        </p:nvSpPr>
        <p:spPr>
          <a:xfrm>
            <a:off x="4745038" y="4386805"/>
            <a:ext cx="3827462" cy="3804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Plassholder for diagram 20"/>
          <p:cNvSpPr>
            <a:spLocks noGrp="1"/>
          </p:cNvSpPr>
          <p:nvPr>
            <p:ph type="chart" sz="quarter" idx="15"/>
          </p:nvPr>
        </p:nvSpPr>
        <p:spPr>
          <a:xfrm>
            <a:off x="571500" y="949325"/>
            <a:ext cx="3827463" cy="3817938"/>
          </a:xfrm>
        </p:spPr>
        <p:txBody>
          <a:bodyPr/>
          <a:lstStyle/>
          <a:p>
            <a:r>
              <a:rPr lang="nb-NO"/>
              <a:t>Klikk ikonet for å legge til et diagram</a:t>
            </a:r>
            <a:endParaRPr lang="en-GB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/>
          <a:stretch/>
        </p:blipFill>
        <p:spPr>
          <a:xfrm>
            <a:off x="4745037" y="4494950"/>
            <a:ext cx="3831693" cy="1210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kstbokser lyse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7034838" y="4889096"/>
            <a:ext cx="1146420" cy="133718"/>
          </a:xfrm>
          <a:prstGeom prst="rect">
            <a:avLst/>
          </a:prstGeom>
        </p:spPr>
        <p:txBody>
          <a:bodyPr/>
          <a:lstStyle/>
          <a:p>
            <a:fld id="{3D9FAB23-1BAD-ED40-A895-C2258D99DFBF}" type="datetime1">
              <a:rPr lang="nb-NO" smtClean="0"/>
              <a:t>05.11.2024</a:t>
            </a:fld>
            <a:endParaRPr lang="en-GB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571500" y="4889095"/>
            <a:ext cx="6463338" cy="133717"/>
          </a:xfrm>
        </p:spPr>
        <p:txBody>
          <a:bodyPr/>
          <a:lstStyle/>
          <a:p>
            <a:endParaRPr lang="en-GB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181258" y="4889097"/>
            <a:ext cx="391242" cy="133716"/>
          </a:xfrm>
          <a:prstGeom prst="rect">
            <a:avLst/>
          </a:prstGeom>
        </p:spPr>
        <p:txBody>
          <a:bodyPr/>
          <a:lstStyle/>
          <a:p>
            <a:r>
              <a:rPr lang="nb-NO" altLang="nb-NO" dirty="0"/>
              <a:t>Side </a:t>
            </a:r>
            <a:fld id="{F57D2C7E-FF28-3646-BDC8-24A1FA3E5E8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Plassholder for innhold 2"/>
          <p:cNvSpPr>
            <a:spLocks noGrp="1"/>
          </p:cNvSpPr>
          <p:nvPr>
            <p:ph idx="15"/>
          </p:nvPr>
        </p:nvSpPr>
        <p:spPr>
          <a:xfrm>
            <a:off x="6013450" y="949326"/>
            <a:ext cx="2559051" cy="3437479"/>
          </a:xfrm>
          <a:solidFill>
            <a:schemeClr val="accent5"/>
          </a:solidFill>
        </p:spPr>
        <p:txBody>
          <a:bodyPr lIns="216000" tIns="180000" rIns="216000" bIns="14400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18" name="Rektangel 17"/>
          <p:cNvSpPr/>
          <p:nvPr userDrawn="1"/>
        </p:nvSpPr>
        <p:spPr>
          <a:xfrm>
            <a:off x="6013448" y="4386805"/>
            <a:ext cx="2559051" cy="38045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Plassholder for innhold 2"/>
          <p:cNvSpPr>
            <a:spLocks noGrp="1"/>
          </p:cNvSpPr>
          <p:nvPr>
            <p:ph idx="16"/>
          </p:nvPr>
        </p:nvSpPr>
        <p:spPr>
          <a:xfrm>
            <a:off x="3292474" y="949326"/>
            <a:ext cx="2559051" cy="3437479"/>
          </a:xfrm>
          <a:solidFill>
            <a:schemeClr val="accent5"/>
          </a:solidFill>
        </p:spPr>
        <p:txBody>
          <a:bodyPr lIns="216000" tIns="180000" rIns="216000" bIns="14400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23" name="Rektangel 22"/>
          <p:cNvSpPr/>
          <p:nvPr userDrawn="1"/>
        </p:nvSpPr>
        <p:spPr>
          <a:xfrm>
            <a:off x="3292472" y="4386805"/>
            <a:ext cx="2559051" cy="38045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Plassholder for innhold 2"/>
          <p:cNvSpPr>
            <a:spLocks noGrp="1"/>
          </p:cNvSpPr>
          <p:nvPr>
            <p:ph idx="17"/>
          </p:nvPr>
        </p:nvSpPr>
        <p:spPr>
          <a:xfrm>
            <a:off x="571499" y="949326"/>
            <a:ext cx="2559051" cy="3437479"/>
          </a:xfrm>
          <a:solidFill>
            <a:schemeClr val="accent5"/>
          </a:solidFill>
        </p:spPr>
        <p:txBody>
          <a:bodyPr lIns="216000" tIns="180000" rIns="216000" bIns="14400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28" name="Rektangel 27"/>
          <p:cNvSpPr/>
          <p:nvPr userDrawn="1"/>
        </p:nvSpPr>
        <p:spPr>
          <a:xfrm>
            <a:off x="571497" y="4386805"/>
            <a:ext cx="2559051" cy="38045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Bilde 14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778" r="-6"/>
          <a:stretch/>
        </p:blipFill>
        <p:spPr>
          <a:xfrm>
            <a:off x="6013446" y="4485409"/>
            <a:ext cx="2563284" cy="130606"/>
          </a:xfrm>
          <a:prstGeom prst="rect">
            <a:avLst/>
          </a:prstGeom>
        </p:spPr>
      </p:pic>
      <p:pic>
        <p:nvPicPr>
          <p:cNvPr id="16" name="Bilde 15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778" r="-6"/>
          <a:stretch/>
        </p:blipFill>
        <p:spPr>
          <a:xfrm>
            <a:off x="3292472" y="4485409"/>
            <a:ext cx="2563284" cy="130606"/>
          </a:xfrm>
          <a:prstGeom prst="rect">
            <a:avLst/>
          </a:prstGeom>
        </p:spPr>
      </p:pic>
      <p:pic>
        <p:nvPicPr>
          <p:cNvPr id="20" name="Bilde 19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778" r="-6"/>
          <a:stretch/>
        </p:blipFill>
        <p:spPr>
          <a:xfrm>
            <a:off x="567264" y="4485409"/>
            <a:ext cx="2563284" cy="1306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kstbokser grad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7034838" y="4889096"/>
            <a:ext cx="1146420" cy="133718"/>
          </a:xfrm>
          <a:prstGeom prst="rect">
            <a:avLst/>
          </a:prstGeom>
        </p:spPr>
        <p:txBody>
          <a:bodyPr/>
          <a:lstStyle/>
          <a:p>
            <a:fld id="{CF4AAED3-0CE2-B747-9027-661D1B4B078C}" type="datetime1">
              <a:rPr lang="nb-NO" smtClean="0"/>
              <a:t>05.11.2024</a:t>
            </a:fld>
            <a:endParaRPr lang="en-GB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571500" y="4889095"/>
            <a:ext cx="6463338" cy="133717"/>
          </a:xfrm>
        </p:spPr>
        <p:txBody>
          <a:bodyPr/>
          <a:lstStyle/>
          <a:p>
            <a:endParaRPr lang="en-GB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181258" y="4889097"/>
            <a:ext cx="391242" cy="133716"/>
          </a:xfrm>
          <a:prstGeom prst="rect">
            <a:avLst/>
          </a:prstGeom>
        </p:spPr>
        <p:txBody>
          <a:bodyPr/>
          <a:lstStyle/>
          <a:p>
            <a:r>
              <a:rPr lang="nb-NO" altLang="nb-NO" dirty="0"/>
              <a:t>Side </a:t>
            </a:r>
            <a:fld id="{F57D2C7E-FF28-3646-BDC8-24A1FA3E5E8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Plassholder for innhold 2"/>
          <p:cNvSpPr>
            <a:spLocks noGrp="1"/>
          </p:cNvSpPr>
          <p:nvPr>
            <p:ph idx="15"/>
          </p:nvPr>
        </p:nvSpPr>
        <p:spPr>
          <a:xfrm>
            <a:off x="6013450" y="949326"/>
            <a:ext cx="2559051" cy="3437479"/>
          </a:xfrm>
          <a:gradFill>
            <a:gsLst>
              <a:gs pos="0">
                <a:schemeClr val="tx1"/>
              </a:gs>
              <a:gs pos="100000">
                <a:srgbClr val="0D2D4C"/>
              </a:gs>
            </a:gsLst>
            <a:lin ang="0" scaled="0"/>
          </a:gradFill>
        </p:spPr>
        <p:txBody>
          <a:bodyPr lIns="216000" tIns="180000" rIns="216000" bIns="144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18" name="Rektangel 17"/>
          <p:cNvSpPr/>
          <p:nvPr userDrawn="1"/>
        </p:nvSpPr>
        <p:spPr>
          <a:xfrm>
            <a:off x="6013448" y="4386805"/>
            <a:ext cx="2559051" cy="380458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rgbClr val="0D2D4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Plassholder for innhold 2"/>
          <p:cNvSpPr>
            <a:spLocks noGrp="1"/>
          </p:cNvSpPr>
          <p:nvPr>
            <p:ph idx="16"/>
          </p:nvPr>
        </p:nvSpPr>
        <p:spPr>
          <a:xfrm>
            <a:off x="3292474" y="949326"/>
            <a:ext cx="2559051" cy="3437479"/>
          </a:xfrm>
          <a:gradFill>
            <a:gsLst>
              <a:gs pos="0">
                <a:schemeClr val="tx1"/>
              </a:gs>
              <a:gs pos="100000">
                <a:srgbClr val="0D2D4C"/>
              </a:gs>
            </a:gsLst>
            <a:lin ang="0" scaled="0"/>
          </a:gradFill>
        </p:spPr>
        <p:txBody>
          <a:bodyPr lIns="216000" tIns="180000" rIns="216000" bIns="144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23" name="Rektangel 22"/>
          <p:cNvSpPr/>
          <p:nvPr userDrawn="1"/>
        </p:nvSpPr>
        <p:spPr>
          <a:xfrm>
            <a:off x="3292472" y="4386805"/>
            <a:ext cx="2559051" cy="380458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rgbClr val="0D2D4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Plassholder for innhold 2"/>
          <p:cNvSpPr>
            <a:spLocks noGrp="1"/>
          </p:cNvSpPr>
          <p:nvPr>
            <p:ph idx="17"/>
          </p:nvPr>
        </p:nvSpPr>
        <p:spPr>
          <a:xfrm>
            <a:off x="571499" y="949326"/>
            <a:ext cx="2559051" cy="3437479"/>
          </a:xfrm>
          <a:gradFill>
            <a:gsLst>
              <a:gs pos="0">
                <a:schemeClr val="tx1"/>
              </a:gs>
              <a:gs pos="100000">
                <a:srgbClr val="0D2D4C"/>
              </a:gs>
            </a:gsLst>
            <a:lin ang="0" scaled="0"/>
          </a:gradFill>
        </p:spPr>
        <p:txBody>
          <a:bodyPr lIns="216000" tIns="180000" rIns="216000" bIns="144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28" name="Rektangel 27"/>
          <p:cNvSpPr/>
          <p:nvPr userDrawn="1"/>
        </p:nvSpPr>
        <p:spPr>
          <a:xfrm>
            <a:off x="571497" y="4386805"/>
            <a:ext cx="2559051" cy="380458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rgbClr val="0D2D4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Bilde 13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778" r="-6"/>
          <a:stretch/>
        </p:blipFill>
        <p:spPr>
          <a:xfrm>
            <a:off x="6013446" y="4485409"/>
            <a:ext cx="2563284" cy="130606"/>
          </a:xfrm>
          <a:prstGeom prst="rect">
            <a:avLst/>
          </a:prstGeom>
        </p:spPr>
      </p:pic>
      <p:pic>
        <p:nvPicPr>
          <p:cNvPr id="15" name="Bilde 14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778" r="-6"/>
          <a:stretch/>
        </p:blipFill>
        <p:spPr>
          <a:xfrm>
            <a:off x="3292472" y="4485409"/>
            <a:ext cx="2563284" cy="130606"/>
          </a:xfrm>
          <a:prstGeom prst="rect">
            <a:avLst/>
          </a:prstGeom>
        </p:spPr>
      </p:pic>
      <p:pic>
        <p:nvPicPr>
          <p:cNvPr id="16" name="Bilde 15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778" r="-6"/>
          <a:stretch/>
        </p:blipFill>
        <p:spPr>
          <a:xfrm>
            <a:off x="567264" y="4485409"/>
            <a:ext cx="2563284" cy="1306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kstbokser sv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7034838" y="4889096"/>
            <a:ext cx="1146420" cy="133718"/>
          </a:xfrm>
          <a:prstGeom prst="rect">
            <a:avLst/>
          </a:prstGeom>
        </p:spPr>
        <p:txBody>
          <a:bodyPr/>
          <a:lstStyle/>
          <a:p>
            <a:fld id="{CF4AAED3-0CE2-B747-9027-661D1B4B078C}" type="datetime1">
              <a:rPr lang="nb-NO" smtClean="0"/>
              <a:t>05.11.2024</a:t>
            </a:fld>
            <a:endParaRPr lang="en-GB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571500" y="4889095"/>
            <a:ext cx="6463338" cy="133717"/>
          </a:xfrm>
        </p:spPr>
        <p:txBody>
          <a:bodyPr/>
          <a:lstStyle/>
          <a:p>
            <a:endParaRPr lang="en-GB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181258" y="4889097"/>
            <a:ext cx="391242" cy="133716"/>
          </a:xfrm>
          <a:prstGeom prst="rect">
            <a:avLst/>
          </a:prstGeom>
        </p:spPr>
        <p:txBody>
          <a:bodyPr/>
          <a:lstStyle/>
          <a:p>
            <a:r>
              <a:rPr lang="nb-NO" altLang="nb-NO" dirty="0"/>
              <a:t>Side </a:t>
            </a:r>
            <a:fld id="{F57D2C7E-FF28-3646-BDC8-24A1FA3E5E8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Plassholder for innhold 2"/>
          <p:cNvSpPr>
            <a:spLocks noGrp="1"/>
          </p:cNvSpPr>
          <p:nvPr>
            <p:ph idx="15"/>
          </p:nvPr>
        </p:nvSpPr>
        <p:spPr>
          <a:xfrm>
            <a:off x="6013450" y="949326"/>
            <a:ext cx="2559051" cy="3437479"/>
          </a:xfrm>
          <a:solidFill>
            <a:schemeClr val="tx1"/>
          </a:solidFill>
        </p:spPr>
        <p:txBody>
          <a:bodyPr lIns="216000" tIns="180000" rIns="216000" bIns="144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18" name="Rektangel 17"/>
          <p:cNvSpPr/>
          <p:nvPr userDrawn="1"/>
        </p:nvSpPr>
        <p:spPr>
          <a:xfrm>
            <a:off x="6013448" y="4386805"/>
            <a:ext cx="2559051" cy="3804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Plassholder for innhold 2"/>
          <p:cNvSpPr>
            <a:spLocks noGrp="1"/>
          </p:cNvSpPr>
          <p:nvPr>
            <p:ph idx="16"/>
          </p:nvPr>
        </p:nvSpPr>
        <p:spPr>
          <a:xfrm>
            <a:off x="3292474" y="949326"/>
            <a:ext cx="2559051" cy="3437479"/>
          </a:xfrm>
          <a:solidFill>
            <a:schemeClr val="tx1"/>
          </a:solidFill>
        </p:spPr>
        <p:txBody>
          <a:bodyPr lIns="216000" tIns="180000" rIns="216000" bIns="144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23" name="Rektangel 22"/>
          <p:cNvSpPr/>
          <p:nvPr userDrawn="1"/>
        </p:nvSpPr>
        <p:spPr>
          <a:xfrm>
            <a:off x="3292472" y="4386805"/>
            <a:ext cx="2559051" cy="3804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Plassholder for innhold 2"/>
          <p:cNvSpPr>
            <a:spLocks noGrp="1"/>
          </p:cNvSpPr>
          <p:nvPr>
            <p:ph idx="17"/>
          </p:nvPr>
        </p:nvSpPr>
        <p:spPr>
          <a:xfrm>
            <a:off x="571499" y="949326"/>
            <a:ext cx="2559051" cy="3437479"/>
          </a:xfrm>
          <a:solidFill>
            <a:schemeClr val="tx1"/>
          </a:solidFill>
        </p:spPr>
        <p:txBody>
          <a:bodyPr lIns="216000" tIns="180000" rIns="216000" bIns="144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28" name="Rektangel 27"/>
          <p:cNvSpPr/>
          <p:nvPr userDrawn="1"/>
        </p:nvSpPr>
        <p:spPr>
          <a:xfrm>
            <a:off x="571497" y="4386805"/>
            <a:ext cx="2559051" cy="3804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Bilde 13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778" r="-6"/>
          <a:stretch/>
        </p:blipFill>
        <p:spPr>
          <a:xfrm>
            <a:off x="6013446" y="4485409"/>
            <a:ext cx="2563284" cy="130606"/>
          </a:xfrm>
          <a:prstGeom prst="rect">
            <a:avLst/>
          </a:prstGeom>
        </p:spPr>
      </p:pic>
      <p:pic>
        <p:nvPicPr>
          <p:cNvPr id="15" name="Bilde 14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778" r="-6"/>
          <a:stretch/>
        </p:blipFill>
        <p:spPr>
          <a:xfrm>
            <a:off x="3292472" y="4485409"/>
            <a:ext cx="2563284" cy="130606"/>
          </a:xfrm>
          <a:prstGeom prst="rect">
            <a:avLst/>
          </a:prstGeom>
        </p:spPr>
      </p:pic>
      <p:pic>
        <p:nvPicPr>
          <p:cNvPr id="16" name="Bilde 15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778" r="-6"/>
          <a:stretch/>
        </p:blipFill>
        <p:spPr>
          <a:xfrm>
            <a:off x="567264" y="4485409"/>
            <a:ext cx="2563284" cy="1306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irkler lyse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7034838" y="4889096"/>
            <a:ext cx="1146420" cy="133718"/>
          </a:xfrm>
          <a:prstGeom prst="rect">
            <a:avLst/>
          </a:prstGeom>
        </p:spPr>
        <p:txBody>
          <a:bodyPr/>
          <a:lstStyle/>
          <a:p>
            <a:fld id="{B2FB3106-0A82-6349-A1E5-90BF46253597}" type="datetime1">
              <a:rPr lang="nb-NO" smtClean="0"/>
              <a:t>05.11.2024</a:t>
            </a:fld>
            <a:endParaRPr lang="en-GB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571500" y="4889095"/>
            <a:ext cx="6463338" cy="133717"/>
          </a:xfrm>
        </p:spPr>
        <p:txBody>
          <a:bodyPr/>
          <a:lstStyle/>
          <a:p>
            <a:endParaRPr lang="en-GB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181258" y="4889097"/>
            <a:ext cx="391242" cy="133716"/>
          </a:xfrm>
          <a:prstGeom prst="rect">
            <a:avLst/>
          </a:prstGeom>
        </p:spPr>
        <p:txBody>
          <a:bodyPr/>
          <a:lstStyle/>
          <a:p>
            <a:r>
              <a:rPr lang="nb-NO" altLang="nb-NO" dirty="0"/>
              <a:t>Side </a:t>
            </a:r>
            <a:fld id="{F57D2C7E-FF28-3646-BDC8-24A1FA3E5E8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Ellipse 8"/>
          <p:cNvSpPr/>
          <p:nvPr userDrawn="1"/>
        </p:nvSpPr>
        <p:spPr>
          <a:xfrm>
            <a:off x="571500" y="1300784"/>
            <a:ext cx="2559047" cy="255904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Ellipse 29"/>
          <p:cNvSpPr/>
          <p:nvPr userDrawn="1"/>
        </p:nvSpPr>
        <p:spPr>
          <a:xfrm>
            <a:off x="3292476" y="1300784"/>
            <a:ext cx="2559047" cy="255904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Ellipse 33"/>
          <p:cNvSpPr/>
          <p:nvPr userDrawn="1"/>
        </p:nvSpPr>
        <p:spPr>
          <a:xfrm>
            <a:off x="6013446" y="1300784"/>
            <a:ext cx="2559047" cy="255904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20"/>
          </p:nvPr>
        </p:nvSpPr>
        <p:spPr>
          <a:xfrm>
            <a:off x="3608386" y="1654175"/>
            <a:ext cx="1927225" cy="1817688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7" name="Plassholder for tekst 2"/>
          <p:cNvSpPr>
            <a:spLocks noGrp="1"/>
          </p:cNvSpPr>
          <p:nvPr>
            <p:ph type="body" sz="quarter" idx="21"/>
          </p:nvPr>
        </p:nvSpPr>
        <p:spPr>
          <a:xfrm>
            <a:off x="6329356" y="1654175"/>
            <a:ext cx="1927225" cy="1817688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Plassholder for tekst 2"/>
          <p:cNvSpPr>
            <a:spLocks noGrp="1"/>
          </p:cNvSpPr>
          <p:nvPr>
            <p:ph type="body" sz="quarter" idx="22"/>
          </p:nvPr>
        </p:nvSpPr>
        <p:spPr>
          <a:xfrm>
            <a:off x="887410" y="1654175"/>
            <a:ext cx="1927225" cy="1817688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irkler grad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7034838" y="4889096"/>
            <a:ext cx="1146420" cy="133718"/>
          </a:xfrm>
          <a:prstGeom prst="rect">
            <a:avLst/>
          </a:prstGeom>
        </p:spPr>
        <p:txBody>
          <a:bodyPr/>
          <a:lstStyle/>
          <a:p>
            <a:fld id="{244301B4-FEF1-624B-97E3-DA1B58A3BAA2}" type="datetime1">
              <a:rPr lang="nb-NO" smtClean="0"/>
              <a:t>05.11.2024</a:t>
            </a:fld>
            <a:endParaRPr lang="en-GB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571500" y="4889096"/>
            <a:ext cx="6463338" cy="133717"/>
          </a:xfrm>
        </p:spPr>
        <p:txBody>
          <a:bodyPr/>
          <a:lstStyle/>
          <a:p>
            <a:endParaRPr lang="en-GB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181258" y="4889097"/>
            <a:ext cx="391242" cy="133716"/>
          </a:xfrm>
          <a:prstGeom prst="rect">
            <a:avLst/>
          </a:prstGeom>
        </p:spPr>
        <p:txBody>
          <a:bodyPr/>
          <a:lstStyle/>
          <a:p>
            <a:r>
              <a:rPr lang="nb-NO" altLang="nb-NO" dirty="0"/>
              <a:t>Side </a:t>
            </a:r>
            <a:fld id="{F57D2C7E-FF28-3646-BDC8-24A1FA3E5E8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Ellipse 8"/>
          <p:cNvSpPr/>
          <p:nvPr userDrawn="1"/>
        </p:nvSpPr>
        <p:spPr>
          <a:xfrm>
            <a:off x="571500" y="1300784"/>
            <a:ext cx="2559047" cy="2559047"/>
          </a:xfrm>
          <a:prstGeom prst="ellipse">
            <a:avLst/>
          </a:prstGeom>
          <a:gradFill>
            <a:gsLst>
              <a:gs pos="0">
                <a:schemeClr val="tx1"/>
              </a:gs>
              <a:gs pos="100000">
                <a:srgbClr val="0D2D4C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Ellipse 29"/>
          <p:cNvSpPr/>
          <p:nvPr userDrawn="1"/>
        </p:nvSpPr>
        <p:spPr>
          <a:xfrm>
            <a:off x="3292476" y="1300784"/>
            <a:ext cx="2559047" cy="2559047"/>
          </a:xfrm>
          <a:prstGeom prst="ellipse">
            <a:avLst/>
          </a:prstGeom>
          <a:gradFill>
            <a:gsLst>
              <a:gs pos="0">
                <a:schemeClr val="tx1"/>
              </a:gs>
              <a:gs pos="100000">
                <a:srgbClr val="0D2D4C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Ellipse 33"/>
          <p:cNvSpPr/>
          <p:nvPr userDrawn="1"/>
        </p:nvSpPr>
        <p:spPr>
          <a:xfrm>
            <a:off x="6013446" y="1300784"/>
            <a:ext cx="2559047" cy="2559047"/>
          </a:xfrm>
          <a:prstGeom prst="ellipse">
            <a:avLst/>
          </a:prstGeom>
          <a:gradFill>
            <a:gsLst>
              <a:gs pos="0">
                <a:schemeClr val="tx1"/>
              </a:gs>
              <a:gs pos="100000">
                <a:srgbClr val="0D2D4C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20"/>
          </p:nvPr>
        </p:nvSpPr>
        <p:spPr>
          <a:xfrm>
            <a:off x="3608386" y="1654175"/>
            <a:ext cx="1927225" cy="1817688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7" name="Plassholder for tekst 2"/>
          <p:cNvSpPr>
            <a:spLocks noGrp="1"/>
          </p:cNvSpPr>
          <p:nvPr>
            <p:ph type="body" sz="quarter" idx="21"/>
          </p:nvPr>
        </p:nvSpPr>
        <p:spPr>
          <a:xfrm>
            <a:off x="6329356" y="1654175"/>
            <a:ext cx="1927225" cy="1817688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Plassholder for tekst 2"/>
          <p:cNvSpPr>
            <a:spLocks noGrp="1"/>
          </p:cNvSpPr>
          <p:nvPr>
            <p:ph type="body" sz="quarter" idx="22"/>
          </p:nvPr>
        </p:nvSpPr>
        <p:spPr>
          <a:xfrm>
            <a:off x="887410" y="1654175"/>
            <a:ext cx="1927225" cy="1817688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irkler sv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7034838" y="4889096"/>
            <a:ext cx="1146420" cy="133718"/>
          </a:xfrm>
          <a:prstGeom prst="rect">
            <a:avLst/>
          </a:prstGeom>
        </p:spPr>
        <p:txBody>
          <a:bodyPr/>
          <a:lstStyle/>
          <a:p>
            <a:fld id="{244301B4-FEF1-624B-97E3-DA1B58A3BAA2}" type="datetime1">
              <a:rPr lang="nb-NO" smtClean="0"/>
              <a:t>05.11.2024</a:t>
            </a:fld>
            <a:endParaRPr lang="en-GB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571500" y="4889096"/>
            <a:ext cx="6463338" cy="133717"/>
          </a:xfrm>
        </p:spPr>
        <p:txBody>
          <a:bodyPr/>
          <a:lstStyle/>
          <a:p>
            <a:endParaRPr lang="en-GB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181258" y="4889097"/>
            <a:ext cx="391242" cy="133716"/>
          </a:xfrm>
          <a:prstGeom prst="rect">
            <a:avLst/>
          </a:prstGeom>
        </p:spPr>
        <p:txBody>
          <a:bodyPr/>
          <a:lstStyle/>
          <a:p>
            <a:r>
              <a:rPr lang="nb-NO" altLang="nb-NO" dirty="0"/>
              <a:t>Side </a:t>
            </a:r>
            <a:fld id="{F57D2C7E-FF28-3646-BDC8-24A1FA3E5E8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Ellipse 8"/>
          <p:cNvSpPr/>
          <p:nvPr userDrawn="1"/>
        </p:nvSpPr>
        <p:spPr>
          <a:xfrm>
            <a:off x="571500" y="1300784"/>
            <a:ext cx="2559047" cy="255904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Ellipse 29"/>
          <p:cNvSpPr/>
          <p:nvPr userDrawn="1"/>
        </p:nvSpPr>
        <p:spPr>
          <a:xfrm>
            <a:off x="3292476" y="1300784"/>
            <a:ext cx="2559047" cy="255904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Ellipse 33"/>
          <p:cNvSpPr/>
          <p:nvPr userDrawn="1"/>
        </p:nvSpPr>
        <p:spPr>
          <a:xfrm>
            <a:off x="6013446" y="1300784"/>
            <a:ext cx="2559047" cy="255904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20"/>
          </p:nvPr>
        </p:nvSpPr>
        <p:spPr>
          <a:xfrm>
            <a:off x="3608386" y="1654175"/>
            <a:ext cx="1927225" cy="1817688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7" name="Plassholder for tekst 2"/>
          <p:cNvSpPr>
            <a:spLocks noGrp="1"/>
          </p:cNvSpPr>
          <p:nvPr>
            <p:ph type="body" sz="quarter" idx="21"/>
          </p:nvPr>
        </p:nvSpPr>
        <p:spPr>
          <a:xfrm>
            <a:off x="6329356" y="1654175"/>
            <a:ext cx="1927225" cy="1817688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Plassholder for tekst 2"/>
          <p:cNvSpPr>
            <a:spLocks noGrp="1"/>
          </p:cNvSpPr>
          <p:nvPr>
            <p:ph type="body" sz="quarter" idx="22"/>
          </p:nvPr>
        </p:nvSpPr>
        <p:spPr>
          <a:xfrm>
            <a:off x="887410" y="1654175"/>
            <a:ext cx="1927225" cy="1817688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irkler (mørk)">
    <p:bg>
      <p:bgPr>
        <a:gradFill>
          <a:gsLst>
            <a:gs pos="100000">
              <a:srgbClr val="0D2D4C"/>
            </a:gs>
            <a:gs pos="3000">
              <a:schemeClr val="tx1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7034838" y="4889096"/>
            <a:ext cx="1146420" cy="1337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6C4033A-A1AA-694C-8CE1-4D17903AAF33}" type="datetime1">
              <a:rPr lang="nb-NO" smtClean="0"/>
              <a:t>05.11.2024</a:t>
            </a:fld>
            <a:endParaRPr lang="en-GB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571500" y="4889096"/>
            <a:ext cx="6463338" cy="13371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181258" y="4889097"/>
            <a:ext cx="391242" cy="13371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altLang="nb-NO" dirty="0"/>
              <a:t>Side </a:t>
            </a:r>
            <a:fld id="{F57D2C7E-FF28-3646-BDC8-24A1FA3E5E8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5" name="Plassholder for dato 3"/>
          <p:cNvSpPr txBox="1">
            <a:spLocks/>
          </p:cNvSpPr>
          <p:nvPr userDrawn="1"/>
        </p:nvSpPr>
        <p:spPr>
          <a:xfrm>
            <a:off x="1592887" y="4889096"/>
            <a:ext cx="1146420" cy="133718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nb-NO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5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367314" algn="l" rtl="0" fontAlgn="base">
              <a:spcBef>
                <a:spcPct val="0"/>
              </a:spcBef>
              <a:spcAft>
                <a:spcPct val="0"/>
              </a:spcAft>
              <a:defRPr sz="1607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734629" algn="l" rtl="0" fontAlgn="base">
              <a:spcBef>
                <a:spcPct val="0"/>
              </a:spcBef>
              <a:spcAft>
                <a:spcPct val="0"/>
              </a:spcAft>
              <a:defRPr sz="1607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101943" algn="l" rtl="0" fontAlgn="base">
              <a:spcBef>
                <a:spcPct val="0"/>
              </a:spcBef>
              <a:spcAft>
                <a:spcPct val="0"/>
              </a:spcAft>
              <a:defRPr sz="1607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469258" algn="l" rtl="0" fontAlgn="base">
              <a:spcBef>
                <a:spcPct val="0"/>
              </a:spcBef>
              <a:spcAft>
                <a:spcPct val="0"/>
              </a:spcAft>
              <a:defRPr sz="1607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36572" algn="l" defTabSz="734629" rtl="0" eaLnBrk="1" latinLnBrk="0" hangingPunct="1">
              <a:defRPr sz="1607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203887" algn="l" defTabSz="734629" rtl="0" eaLnBrk="1" latinLnBrk="0" hangingPunct="1">
              <a:defRPr sz="1607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2571201" algn="l" defTabSz="734629" rtl="0" eaLnBrk="1" latinLnBrk="0" hangingPunct="1">
              <a:defRPr sz="1607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2938516" algn="l" defTabSz="734629" rtl="0" eaLnBrk="1" latinLnBrk="0" hangingPunct="1">
              <a:defRPr sz="1607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94338959-DAC3-6347-B210-C1A530E88A04}" type="datetime1">
              <a:rPr lang="nb-NO" smtClean="0"/>
              <a:pPr/>
              <a:t>05.11.2024</a:t>
            </a:fld>
            <a:endParaRPr lang="en-GB"/>
          </a:p>
        </p:txBody>
      </p:sp>
      <p:sp>
        <p:nvSpPr>
          <p:cNvPr id="26" name="Plassholder for lysbildenummer 5"/>
          <p:cNvSpPr txBox="1">
            <a:spLocks/>
          </p:cNvSpPr>
          <p:nvPr userDrawn="1"/>
        </p:nvSpPr>
        <p:spPr>
          <a:xfrm>
            <a:off x="2739307" y="4889097"/>
            <a:ext cx="391242" cy="13371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b-NO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5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367314" algn="l" rtl="0" fontAlgn="base">
              <a:spcBef>
                <a:spcPct val="0"/>
              </a:spcBef>
              <a:spcAft>
                <a:spcPct val="0"/>
              </a:spcAft>
              <a:defRPr sz="1607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734629" algn="l" rtl="0" fontAlgn="base">
              <a:spcBef>
                <a:spcPct val="0"/>
              </a:spcBef>
              <a:spcAft>
                <a:spcPct val="0"/>
              </a:spcAft>
              <a:defRPr sz="1607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101943" algn="l" rtl="0" fontAlgn="base">
              <a:spcBef>
                <a:spcPct val="0"/>
              </a:spcBef>
              <a:spcAft>
                <a:spcPct val="0"/>
              </a:spcAft>
              <a:defRPr sz="1607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469258" algn="l" rtl="0" fontAlgn="base">
              <a:spcBef>
                <a:spcPct val="0"/>
              </a:spcBef>
              <a:spcAft>
                <a:spcPct val="0"/>
              </a:spcAft>
              <a:defRPr sz="1607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36572" algn="l" defTabSz="734629" rtl="0" eaLnBrk="1" latinLnBrk="0" hangingPunct="1">
              <a:defRPr sz="1607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203887" algn="l" defTabSz="734629" rtl="0" eaLnBrk="1" latinLnBrk="0" hangingPunct="1">
              <a:defRPr sz="1607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2571201" algn="l" defTabSz="734629" rtl="0" eaLnBrk="1" latinLnBrk="0" hangingPunct="1">
              <a:defRPr sz="1607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2938516" algn="l" defTabSz="734629" rtl="0" eaLnBrk="1" latinLnBrk="0" hangingPunct="1">
              <a:defRPr sz="1607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nb-NO" altLang="nb-NO"/>
              <a:t>Side </a:t>
            </a:r>
            <a:fld id="{F57D2C7E-FF28-3646-BDC8-24A1FA3E5E8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Ellipse 8"/>
          <p:cNvSpPr/>
          <p:nvPr userDrawn="1"/>
        </p:nvSpPr>
        <p:spPr>
          <a:xfrm>
            <a:off x="571500" y="1300784"/>
            <a:ext cx="2559047" cy="25590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Ellipse 29"/>
          <p:cNvSpPr/>
          <p:nvPr userDrawn="1"/>
        </p:nvSpPr>
        <p:spPr>
          <a:xfrm>
            <a:off x="3292476" y="1300784"/>
            <a:ext cx="2559047" cy="25590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Ellipse 33"/>
          <p:cNvSpPr/>
          <p:nvPr userDrawn="1"/>
        </p:nvSpPr>
        <p:spPr>
          <a:xfrm>
            <a:off x="6013446" y="1300784"/>
            <a:ext cx="2559047" cy="25590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20"/>
          </p:nvPr>
        </p:nvSpPr>
        <p:spPr>
          <a:xfrm>
            <a:off x="3608386" y="1654175"/>
            <a:ext cx="1927225" cy="1817688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7" name="Plassholder for tekst 2"/>
          <p:cNvSpPr>
            <a:spLocks noGrp="1"/>
          </p:cNvSpPr>
          <p:nvPr>
            <p:ph type="body" sz="quarter" idx="21"/>
          </p:nvPr>
        </p:nvSpPr>
        <p:spPr>
          <a:xfrm>
            <a:off x="6329356" y="1654175"/>
            <a:ext cx="1927225" cy="1817688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Plassholder for tekst 2"/>
          <p:cNvSpPr>
            <a:spLocks noGrp="1"/>
          </p:cNvSpPr>
          <p:nvPr>
            <p:ph type="body" sz="quarter" idx="22"/>
          </p:nvPr>
        </p:nvSpPr>
        <p:spPr>
          <a:xfrm>
            <a:off x="887410" y="1654175"/>
            <a:ext cx="1927225" cy="1817688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6" name="Bilde 1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9364" y="187222"/>
            <a:ext cx="1029721" cy="29000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ilde (hv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0" y="949325"/>
            <a:ext cx="9144000" cy="3817938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ikonet for å legge til et bilde</a:t>
            </a:r>
            <a:endParaRPr lang="en-GB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7034838" y="4889096"/>
            <a:ext cx="1146420" cy="133718"/>
          </a:xfrm>
          <a:prstGeom prst="rect">
            <a:avLst/>
          </a:prstGeom>
        </p:spPr>
        <p:txBody>
          <a:bodyPr/>
          <a:lstStyle/>
          <a:p>
            <a:fld id="{56DE0370-9C88-AE47-B2F6-3D0B998183C8}" type="datetime1">
              <a:rPr lang="nb-NO" smtClean="0"/>
              <a:t>05.11.2024</a:t>
            </a:fld>
            <a:endParaRPr lang="en-GB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181258" y="4889097"/>
            <a:ext cx="391242" cy="133716"/>
          </a:xfrm>
          <a:prstGeom prst="rect">
            <a:avLst/>
          </a:prstGeom>
        </p:spPr>
        <p:txBody>
          <a:bodyPr/>
          <a:lstStyle/>
          <a:p>
            <a:r>
              <a:rPr lang="nb-NO" altLang="nb-NO" dirty="0"/>
              <a:t>Side </a:t>
            </a:r>
            <a:fld id="{F57D2C7E-FF28-3646-BDC8-24A1FA3E5E8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– Et moderne og kompetent poli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81751"/>
            <a:ext cx="9144000" cy="3985512"/>
          </a:xfrm>
          <a:prstGeom prst="rect">
            <a:avLst/>
          </a:prstGeom>
        </p:spPr>
      </p:pic>
      <p:sp>
        <p:nvSpPr>
          <p:cNvPr id="16" name="Rektangel 15"/>
          <p:cNvSpPr/>
          <p:nvPr userDrawn="1"/>
        </p:nvSpPr>
        <p:spPr>
          <a:xfrm>
            <a:off x="1" y="0"/>
            <a:ext cx="9144000" cy="730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6839427" y="587318"/>
            <a:ext cx="1980248" cy="8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10160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defTabSz="10160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defTabSz="10160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defTabSz="10160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defTabSz="10160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defTabSz="101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defTabSz="101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defTabSz="101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defTabSz="101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nb-NO" altLang="nb-NO" sz="540" b="1" dirty="0"/>
              <a:t>NORDLAND POLITIDISTRIKT</a:t>
            </a:r>
          </a:p>
        </p:txBody>
      </p:sp>
      <p:pic>
        <p:nvPicPr>
          <p:cNvPr id="11" name="Bild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730251"/>
            <a:ext cx="9144000" cy="57091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398963" y="1206630"/>
            <a:ext cx="4173538" cy="1124251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4398963" y="2490382"/>
            <a:ext cx="4173538" cy="1241425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 eller navn på foredragsholder</a:t>
            </a:r>
            <a:endParaRPr lang="en-GB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7034838" y="4889096"/>
            <a:ext cx="1146420" cy="133717"/>
          </a:xfrm>
          <a:prstGeom prst="rect">
            <a:avLst/>
          </a:prstGeom>
        </p:spPr>
        <p:txBody>
          <a:bodyPr/>
          <a:lstStyle/>
          <a:p>
            <a:fld id="{FBC118A2-C331-4249-8A67-6DC081A07270}" type="datetime1">
              <a:rPr lang="nb-NO" smtClean="0"/>
              <a:t>05.11.2024</a:t>
            </a:fld>
            <a:endParaRPr lang="en-GB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181258" y="4889097"/>
            <a:ext cx="391242" cy="133716"/>
          </a:xfrm>
          <a:prstGeom prst="rect">
            <a:avLst/>
          </a:prstGeom>
        </p:spPr>
        <p:txBody>
          <a:bodyPr/>
          <a:lstStyle/>
          <a:p>
            <a:r>
              <a:rPr lang="nb-NO" altLang="nb-NO" dirty="0"/>
              <a:t>Side </a:t>
            </a:r>
            <a:fld id="{F57D2C7E-FF28-3646-BDC8-24A1FA3E5E8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7" name="Bilde 1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4110" y="175105"/>
            <a:ext cx="1193292" cy="3360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ilde (mørk)">
    <p:bg>
      <p:bgPr>
        <a:gradFill>
          <a:gsLst>
            <a:gs pos="100000">
              <a:srgbClr val="0D2D4C"/>
            </a:gs>
            <a:gs pos="3000">
              <a:schemeClr val="tx1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0" y="949325"/>
            <a:ext cx="9144000" cy="3817938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ikonet for å legge til et bilde</a:t>
            </a:r>
            <a:endParaRPr lang="en-GB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7034838" y="4889096"/>
            <a:ext cx="1146420" cy="1337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3F50B70-6058-3D4E-A247-1D136C29177E}" type="datetime1">
              <a:rPr lang="nb-NO" smtClean="0"/>
              <a:t>05.11.2024</a:t>
            </a:fld>
            <a:endParaRPr lang="en-GB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181258" y="4889097"/>
            <a:ext cx="391242" cy="13371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altLang="nb-NO" dirty="0"/>
              <a:t>Side </a:t>
            </a:r>
            <a:fld id="{F57D2C7E-FF28-3646-BDC8-24A1FA3E5E8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9364" y="187222"/>
            <a:ext cx="1029721" cy="29000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 2 bilder (hv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0" y="949325"/>
            <a:ext cx="4557004" cy="3817938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ikonet for å legge til et bilde</a:t>
            </a:r>
            <a:endParaRPr lang="en-GB"/>
          </a:p>
        </p:txBody>
      </p:sp>
      <p:sp>
        <p:nvSpPr>
          <p:cNvPr id="11" name="Plassholder for bilde 7"/>
          <p:cNvSpPr>
            <a:spLocks noGrp="1"/>
          </p:cNvSpPr>
          <p:nvPr>
            <p:ph type="pic" sz="quarter" idx="27"/>
          </p:nvPr>
        </p:nvSpPr>
        <p:spPr>
          <a:xfrm>
            <a:off x="4596693" y="949325"/>
            <a:ext cx="4547308" cy="3817938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ikonet for å legge til et bilde</a:t>
            </a:r>
            <a:endParaRPr lang="en-GB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7034838" y="4889096"/>
            <a:ext cx="1146420" cy="133718"/>
          </a:xfrm>
          <a:prstGeom prst="rect">
            <a:avLst/>
          </a:prstGeom>
        </p:spPr>
        <p:txBody>
          <a:bodyPr/>
          <a:lstStyle/>
          <a:p>
            <a:fld id="{F3B8A0B5-A593-964E-86FB-879FC81794B4}" type="datetime1">
              <a:rPr lang="nb-NO" smtClean="0"/>
              <a:t>05.11.2024</a:t>
            </a:fld>
            <a:endParaRPr lang="en-GB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181258" y="4889097"/>
            <a:ext cx="391242" cy="133716"/>
          </a:xfrm>
          <a:prstGeom prst="rect">
            <a:avLst/>
          </a:prstGeom>
        </p:spPr>
        <p:txBody>
          <a:bodyPr/>
          <a:lstStyle/>
          <a:p>
            <a:r>
              <a:rPr lang="nb-NO" altLang="nb-NO" dirty="0"/>
              <a:t>Side </a:t>
            </a:r>
            <a:fld id="{F57D2C7E-FF28-3646-BDC8-24A1FA3E5E8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 2 bilder (mørk)">
    <p:bg>
      <p:bgPr>
        <a:gradFill>
          <a:gsLst>
            <a:gs pos="100000">
              <a:srgbClr val="0D2D4C"/>
            </a:gs>
            <a:gs pos="3000">
              <a:schemeClr val="tx1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0" y="949325"/>
            <a:ext cx="4557004" cy="3817938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ikonet for å legge til et bilde</a:t>
            </a:r>
            <a:endParaRPr lang="en-GB"/>
          </a:p>
        </p:txBody>
      </p:sp>
      <p:sp>
        <p:nvSpPr>
          <p:cNvPr id="11" name="Plassholder for bilde 7"/>
          <p:cNvSpPr>
            <a:spLocks noGrp="1"/>
          </p:cNvSpPr>
          <p:nvPr>
            <p:ph type="pic" sz="quarter" idx="27"/>
          </p:nvPr>
        </p:nvSpPr>
        <p:spPr>
          <a:xfrm>
            <a:off x="4596693" y="949325"/>
            <a:ext cx="4547308" cy="3817938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ikonet for å legge til et bilde</a:t>
            </a:r>
            <a:endParaRPr lang="en-GB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7034838" y="4889096"/>
            <a:ext cx="1146420" cy="1337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904710-8FE0-5C42-B30C-68509FA2ABC3}" type="datetime1">
              <a:rPr lang="nb-NO" smtClean="0"/>
              <a:t>05.11.2024</a:t>
            </a:fld>
            <a:endParaRPr lang="en-GB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181258" y="4889097"/>
            <a:ext cx="391242" cy="13371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altLang="nb-NO" dirty="0"/>
              <a:t>Side </a:t>
            </a:r>
            <a:fld id="{F57D2C7E-FF28-3646-BDC8-24A1FA3E5E8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9364" y="187222"/>
            <a:ext cx="1029721" cy="29000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 3 bilder A (hv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0" y="949325"/>
            <a:ext cx="5468938" cy="3817938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ikonet for å legge til et bilde</a:t>
            </a:r>
            <a:endParaRPr lang="en-GB"/>
          </a:p>
        </p:txBody>
      </p:sp>
      <p:sp>
        <p:nvSpPr>
          <p:cNvPr id="11" name="Plassholder for bilde 7"/>
          <p:cNvSpPr>
            <a:spLocks noGrp="1"/>
          </p:cNvSpPr>
          <p:nvPr>
            <p:ph type="pic" sz="quarter" idx="27"/>
          </p:nvPr>
        </p:nvSpPr>
        <p:spPr>
          <a:xfrm>
            <a:off x="5508625" y="949325"/>
            <a:ext cx="3635376" cy="1979857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ikonet for å legge til et bilde</a:t>
            </a:r>
            <a:endParaRPr lang="en-GB"/>
          </a:p>
        </p:txBody>
      </p:sp>
      <p:sp>
        <p:nvSpPr>
          <p:cNvPr id="12" name="Plassholder for bilde 7"/>
          <p:cNvSpPr>
            <a:spLocks noGrp="1"/>
          </p:cNvSpPr>
          <p:nvPr>
            <p:ph type="pic" sz="quarter" idx="28"/>
          </p:nvPr>
        </p:nvSpPr>
        <p:spPr>
          <a:xfrm>
            <a:off x="5508625" y="2974463"/>
            <a:ext cx="3635376" cy="1792799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ikonet for å legge til et bilde</a:t>
            </a:r>
            <a:endParaRPr lang="en-GB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7034838" y="4889096"/>
            <a:ext cx="1146420" cy="133718"/>
          </a:xfrm>
          <a:prstGeom prst="rect">
            <a:avLst/>
          </a:prstGeom>
        </p:spPr>
        <p:txBody>
          <a:bodyPr/>
          <a:lstStyle/>
          <a:p>
            <a:fld id="{967A2D3A-0A02-884A-AC73-4852A120D25F}" type="datetime1">
              <a:rPr lang="nb-NO" smtClean="0"/>
              <a:t>05.11.2024</a:t>
            </a:fld>
            <a:endParaRPr lang="en-GB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181258" y="4889097"/>
            <a:ext cx="391242" cy="133716"/>
          </a:xfrm>
          <a:prstGeom prst="rect">
            <a:avLst/>
          </a:prstGeom>
        </p:spPr>
        <p:txBody>
          <a:bodyPr/>
          <a:lstStyle/>
          <a:p>
            <a:r>
              <a:rPr lang="nb-NO" altLang="nb-NO" dirty="0"/>
              <a:t>Side </a:t>
            </a:r>
            <a:fld id="{F57D2C7E-FF28-3646-BDC8-24A1FA3E5E8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 3 bilder A (mørk)">
    <p:bg>
      <p:bgPr>
        <a:gradFill>
          <a:gsLst>
            <a:gs pos="100000">
              <a:srgbClr val="0D2D4C"/>
            </a:gs>
            <a:gs pos="3000">
              <a:schemeClr val="tx1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0" y="949325"/>
            <a:ext cx="5468938" cy="3817938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ikonet for å legge til et bilde</a:t>
            </a:r>
            <a:endParaRPr lang="en-GB"/>
          </a:p>
        </p:txBody>
      </p:sp>
      <p:sp>
        <p:nvSpPr>
          <p:cNvPr id="11" name="Plassholder for bilde 7"/>
          <p:cNvSpPr>
            <a:spLocks noGrp="1"/>
          </p:cNvSpPr>
          <p:nvPr>
            <p:ph type="pic" sz="quarter" idx="27"/>
          </p:nvPr>
        </p:nvSpPr>
        <p:spPr>
          <a:xfrm>
            <a:off x="5508625" y="949325"/>
            <a:ext cx="3635376" cy="1979857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ikonet for å legge til et bilde</a:t>
            </a:r>
            <a:endParaRPr lang="en-GB"/>
          </a:p>
        </p:txBody>
      </p:sp>
      <p:sp>
        <p:nvSpPr>
          <p:cNvPr id="12" name="Plassholder for bilde 7"/>
          <p:cNvSpPr>
            <a:spLocks noGrp="1"/>
          </p:cNvSpPr>
          <p:nvPr>
            <p:ph type="pic" sz="quarter" idx="28"/>
          </p:nvPr>
        </p:nvSpPr>
        <p:spPr>
          <a:xfrm>
            <a:off x="5508625" y="2974463"/>
            <a:ext cx="3635376" cy="1792799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ikonet for å legge til et bilde</a:t>
            </a:r>
            <a:endParaRPr lang="en-GB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7034838" y="4889096"/>
            <a:ext cx="1146420" cy="1337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0120A4-61FB-BF4C-87F0-F226CE47B461}" type="datetime1">
              <a:rPr lang="nb-NO" smtClean="0"/>
              <a:t>05.11.2024</a:t>
            </a:fld>
            <a:endParaRPr lang="en-GB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181258" y="4889097"/>
            <a:ext cx="391242" cy="13371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altLang="nb-NO" dirty="0"/>
              <a:t>Side </a:t>
            </a:r>
            <a:fld id="{F57D2C7E-FF28-3646-BDC8-24A1FA3E5E8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9364" y="187222"/>
            <a:ext cx="1029721" cy="29000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 3 bilder B (hv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3675062" y="949325"/>
            <a:ext cx="5468938" cy="3817938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ikonet for å legge til et bilde</a:t>
            </a:r>
            <a:endParaRPr lang="en-GB"/>
          </a:p>
        </p:txBody>
      </p:sp>
      <p:sp>
        <p:nvSpPr>
          <p:cNvPr id="11" name="Plassholder for bilde 7"/>
          <p:cNvSpPr>
            <a:spLocks noGrp="1"/>
          </p:cNvSpPr>
          <p:nvPr>
            <p:ph type="pic" sz="quarter" idx="27"/>
          </p:nvPr>
        </p:nvSpPr>
        <p:spPr>
          <a:xfrm>
            <a:off x="0" y="949325"/>
            <a:ext cx="3635376" cy="1979857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ikonet for å legge til et bilde</a:t>
            </a:r>
            <a:endParaRPr lang="en-GB"/>
          </a:p>
        </p:txBody>
      </p:sp>
      <p:sp>
        <p:nvSpPr>
          <p:cNvPr id="12" name="Plassholder for bilde 7"/>
          <p:cNvSpPr>
            <a:spLocks noGrp="1"/>
          </p:cNvSpPr>
          <p:nvPr>
            <p:ph type="pic" sz="quarter" idx="28"/>
          </p:nvPr>
        </p:nvSpPr>
        <p:spPr>
          <a:xfrm>
            <a:off x="0" y="2974463"/>
            <a:ext cx="3635376" cy="1792799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ikonet for å legge til et bilde</a:t>
            </a:r>
            <a:endParaRPr lang="en-GB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7034838" y="4889096"/>
            <a:ext cx="1146420" cy="133718"/>
          </a:xfrm>
          <a:prstGeom prst="rect">
            <a:avLst/>
          </a:prstGeom>
        </p:spPr>
        <p:txBody>
          <a:bodyPr/>
          <a:lstStyle/>
          <a:p>
            <a:fld id="{DD8E30F1-2BBE-114F-B9A2-CB0F96E1D0D0}" type="datetime1">
              <a:rPr lang="nb-NO" smtClean="0"/>
              <a:t>05.11.2024</a:t>
            </a:fld>
            <a:endParaRPr lang="en-GB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181258" y="4889097"/>
            <a:ext cx="391242" cy="133716"/>
          </a:xfrm>
          <a:prstGeom prst="rect">
            <a:avLst/>
          </a:prstGeom>
        </p:spPr>
        <p:txBody>
          <a:bodyPr/>
          <a:lstStyle/>
          <a:p>
            <a:r>
              <a:rPr lang="nb-NO" altLang="nb-NO" dirty="0"/>
              <a:t>Side </a:t>
            </a:r>
            <a:fld id="{F57D2C7E-FF28-3646-BDC8-24A1FA3E5E8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 3 bilder B (mørk)">
    <p:bg>
      <p:bgPr>
        <a:gradFill>
          <a:gsLst>
            <a:gs pos="100000">
              <a:srgbClr val="0D2D4C"/>
            </a:gs>
            <a:gs pos="3000">
              <a:schemeClr val="tx1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3675062" y="949325"/>
            <a:ext cx="5468938" cy="3817938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ikonet for å legge til et bilde</a:t>
            </a:r>
            <a:endParaRPr lang="en-GB"/>
          </a:p>
        </p:txBody>
      </p:sp>
      <p:sp>
        <p:nvSpPr>
          <p:cNvPr id="11" name="Plassholder for bilde 7"/>
          <p:cNvSpPr>
            <a:spLocks noGrp="1"/>
          </p:cNvSpPr>
          <p:nvPr>
            <p:ph type="pic" sz="quarter" idx="27"/>
          </p:nvPr>
        </p:nvSpPr>
        <p:spPr>
          <a:xfrm>
            <a:off x="0" y="949325"/>
            <a:ext cx="3635376" cy="1979857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ikonet for å legge til et bilde</a:t>
            </a:r>
            <a:endParaRPr lang="en-GB"/>
          </a:p>
        </p:txBody>
      </p:sp>
      <p:sp>
        <p:nvSpPr>
          <p:cNvPr id="12" name="Plassholder for bilde 7"/>
          <p:cNvSpPr>
            <a:spLocks noGrp="1"/>
          </p:cNvSpPr>
          <p:nvPr>
            <p:ph type="pic" sz="quarter" idx="28"/>
          </p:nvPr>
        </p:nvSpPr>
        <p:spPr>
          <a:xfrm>
            <a:off x="0" y="2974463"/>
            <a:ext cx="3635376" cy="1792799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ikonet for å legge til et bilde</a:t>
            </a:r>
            <a:endParaRPr lang="en-GB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7034838" y="4889096"/>
            <a:ext cx="1146420" cy="1337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E88BA2E-2DBE-B744-A24C-AC4D1A60ED43}" type="datetime1">
              <a:rPr lang="nb-NO" smtClean="0"/>
              <a:t>05.11.2024</a:t>
            </a:fld>
            <a:endParaRPr lang="en-GB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181258" y="4889097"/>
            <a:ext cx="391242" cy="13371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altLang="nb-NO" dirty="0"/>
              <a:t>Side </a:t>
            </a:r>
            <a:fld id="{F57D2C7E-FF28-3646-BDC8-24A1FA3E5E8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9364" y="187222"/>
            <a:ext cx="1029721" cy="29000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 5 bilder (hv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3675062" y="949324"/>
            <a:ext cx="5468938" cy="1979857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ikonet for å legge til et bilde</a:t>
            </a:r>
            <a:endParaRPr lang="en-GB"/>
          </a:p>
        </p:txBody>
      </p:sp>
      <p:sp>
        <p:nvSpPr>
          <p:cNvPr id="11" name="Plassholder for bilde 7"/>
          <p:cNvSpPr>
            <a:spLocks noGrp="1"/>
          </p:cNvSpPr>
          <p:nvPr>
            <p:ph type="pic" sz="quarter" idx="27"/>
          </p:nvPr>
        </p:nvSpPr>
        <p:spPr>
          <a:xfrm>
            <a:off x="0" y="949325"/>
            <a:ext cx="3635376" cy="1979857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ikonet for å legge til et bilde</a:t>
            </a:r>
            <a:endParaRPr lang="en-GB"/>
          </a:p>
        </p:txBody>
      </p:sp>
      <p:sp>
        <p:nvSpPr>
          <p:cNvPr id="12" name="Plassholder for bilde 7"/>
          <p:cNvSpPr>
            <a:spLocks noGrp="1"/>
          </p:cNvSpPr>
          <p:nvPr>
            <p:ph type="pic" sz="quarter" idx="28"/>
          </p:nvPr>
        </p:nvSpPr>
        <p:spPr>
          <a:xfrm>
            <a:off x="0" y="2974463"/>
            <a:ext cx="1788038" cy="1792799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ikonet for å legge til et bilde</a:t>
            </a:r>
            <a:endParaRPr lang="en-GB"/>
          </a:p>
        </p:txBody>
      </p:sp>
      <p:sp>
        <p:nvSpPr>
          <p:cNvPr id="16" name="Plassholder for bilde 7"/>
          <p:cNvSpPr>
            <a:spLocks noGrp="1"/>
          </p:cNvSpPr>
          <p:nvPr>
            <p:ph type="pic" sz="quarter" idx="29"/>
          </p:nvPr>
        </p:nvSpPr>
        <p:spPr>
          <a:xfrm>
            <a:off x="1835194" y="2974463"/>
            <a:ext cx="3632757" cy="1792799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ikonet for å legge til et bilde</a:t>
            </a:r>
            <a:endParaRPr lang="en-GB"/>
          </a:p>
        </p:txBody>
      </p:sp>
      <p:sp>
        <p:nvSpPr>
          <p:cNvPr id="17" name="Plassholder for bilde 7"/>
          <p:cNvSpPr>
            <a:spLocks noGrp="1"/>
          </p:cNvSpPr>
          <p:nvPr>
            <p:ph type="pic" sz="quarter" idx="30"/>
          </p:nvPr>
        </p:nvSpPr>
        <p:spPr>
          <a:xfrm>
            <a:off x="5515107" y="2974463"/>
            <a:ext cx="3628893" cy="1792799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ikonet for å legge til et bilde</a:t>
            </a:r>
            <a:endParaRPr lang="en-GB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7034838" y="4889096"/>
            <a:ext cx="1146420" cy="133718"/>
          </a:xfrm>
          <a:prstGeom prst="rect">
            <a:avLst/>
          </a:prstGeom>
        </p:spPr>
        <p:txBody>
          <a:bodyPr/>
          <a:lstStyle/>
          <a:p>
            <a:fld id="{0884E792-41CA-FD4A-866C-85021233BD20}" type="datetime1">
              <a:rPr lang="nb-NO" smtClean="0"/>
              <a:t>05.11.2024</a:t>
            </a:fld>
            <a:endParaRPr lang="en-GB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181258" y="4889097"/>
            <a:ext cx="391242" cy="133716"/>
          </a:xfrm>
          <a:prstGeom prst="rect">
            <a:avLst/>
          </a:prstGeom>
        </p:spPr>
        <p:txBody>
          <a:bodyPr/>
          <a:lstStyle/>
          <a:p>
            <a:r>
              <a:rPr lang="nb-NO" altLang="nb-NO" dirty="0"/>
              <a:t>Side </a:t>
            </a:r>
            <a:fld id="{F57D2C7E-FF28-3646-BDC8-24A1FA3E5E8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 5 bilder (mørk)">
    <p:bg>
      <p:bgPr>
        <a:gradFill>
          <a:gsLst>
            <a:gs pos="100000">
              <a:srgbClr val="0D2D4C"/>
            </a:gs>
            <a:gs pos="3000">
              <a:schemeClr val="tx1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3675062" y="949324"/>
            <a:ext cx="5468938" cy="1979857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ikonet for å legge til et bilde</a:t>
            </a:r>
            <a:endParaRPr lang="en-GB"/>
          </a:p>
        </p:txBody>
      </p:sp>
      <p:sp>
        <p:nvSpPr>
          <p:cNvPr id="11" name="Plassholder for bilde 7"/>
          <p:cNvSpPr>
            <a:spLocks noGrp="1"/>
          </p:cNvSpPr>
          <p:nvPr>
            <p:ph type="pic" sz="quarter" idx="27"/>
          </p:nvPr>
        </p:nvSpPr>
        <p:spPr>
          <a:xfrm>
            <a:off x="0" y="949325"/>
            <a:ext cx="3635376" cy="1979857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ikonet for å legge til et bilde</a:t>
            </a:r>
            <a:endParaRPr lang="en-GB"/>
          </a:p>
        </p:txBody>
      </p:sp>
      <p:sp>
        <p:nvSpPr>
          <p:cNvPr id="12" name="Plassholder for bilde 7"/>
          <p:cNvSpPr>
            <a:spLocks noGrp="1"/>
          </p:cNvSpPr>
          <p:nvPr>
            <p:ph type="pic" sz="quarter" idx="28"/>
          </p:nvPr>
        </p:nvSpPr>
        <p:spPr>
          <a:xfrm>
            <a:off x="0" y="2974463"/>
            <a:ext cx="1788038" cy="1792799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ikonet for å legge til et bilde</a:t>
            </a:r>
            <a:endParaRPr lang="en-GB"/>
          </a:p>
        </p:txBody>
      </p:sp>
      <p:sp>
        <p:nvSpPr>
          <p:cNvPr id="16" name="Plassholder for bilde 7"/>
          <p:cNvSpPr>
            <a:spLocks noGrp="1"/>
          </p:cNvSpPr>
          <p:nvPr>
            <p:ph type="pic" sz="quarter" idx="29"/>
          </p:nvPr>
        </p:nvSpPr>
        <p:spPr>
          <a:xfrm>
            <a:off x="1835194" y="2974463"/>
            <a:ext cx="3632757" cy="1792799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ikonet for å legge til et bilde</a:t>
            </a:r>
            <a:endParaRPr lang="en-GB"/>
          </a:p>
        </p:txBody>
      </p:sp>
      <p:sp>
        <p:nvSpPr>
          <p:cNvPr id="17" name="Plassholder for bilde 7"/>
          <p:cNvSpPr>
            <a:spLocks noGrp="1"/>
          </p:cNvSpPr>
          <p:nvPr>
            <p:ph type="pic" sz="quarter" idx="30"/>
          </p:nvPr>
        </p:nvSpPr>
        <p:spPr>
          <a:xfrm>
            <a:off x="5515107" y="2974463"/>
            <a:ext cx="3628893" cy="1792799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ikonet for å legge til et bilde</a:t>
            </a:r>
            <a:endParaRPr lang="en-GB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7034838" y="4889096"/>
            <a:ext cx="1146420" cy="1337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BE262B3-F810-F047-BF9C-A83B5C6C6239}" type="datetime1">
              <a:rPr lang="nb-NO" smtClean="0"/>
              <a:t>05.11.2024</a:t>
            </a:fld>
            <a:endParaRPr lang="en-GB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181258" y="4889097"/>
            <a:ext cx="391242" cy="13371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altLang="nb-NO" dirty="0"/>
              <a:t>Side </a:t>
            </a:r>
            <a:fld id="{F57D2C7E-FF28-3646-BDC8-24A1FA3E5E8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3" name="Bild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9364" y="187222"/>
            <a:ext cx="1029721" cy="29000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resseklipp (hv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/>
          <p:cNvSpPr/>
          <p:nvPr userDrawn="1"/>
        </p:nvSpPr>
        <p:spPr>
          <a:xfrm>
            <a:off x="3288323" y="949324"/>
            <a:ext cx="2567353" cy="2850007"/>
          </a:xfrm>
          <a:prstGeom prst="rect">
            <a:avLst/>
          </a:prstGeom>
          <a:solidFill>
            <a:schemeClr val="bg1"/>
          </a:solidFill>
          <a:ln w="381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ktangel 15"/>
          <p:cNvSpPr/>
          <p:nvPr userDrawn="1"/>
        </p:nvSpPr>
        <p:spPr>
          <a:xfrm>
            <a:off x="6005147" y="949324"/>
            <a:ext cx="2567353" cy="2850007"/>
          </a:xfrm>
          <a:prstGeom prst="rect">
            <a:avLst/>
          </a:prstGeom>
          <a:solidFill>
            <a:schemeClr val="bg1"/>
          </a:solidFill>
          <a:ln w="381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ktangel 1"/>
          <p:cNvSpPr/>
          <p:nvPr userDrawn="1"/>
        </p:nvSpPr>
        <p:spPr>
          <a:xfrm>
            <a:off x="571500" y="949324"/>
            <a:ext cx="2567353" cy="2850007"/>
          </a:xfrm>
          <a:prstGeom prst="rect">
            <a:avLst/>
          </a:prstGeom>
          <a:solidFill>
            <a:schemeClr val="bg1"/>
          </a:solidFill>
          <a:ln w="381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7034838" y="4889096"/>
            <a:ext cx="1146420" cy="133718"/>
          </a:xfrm>
          <a:prstGeom prst="rect">
            <a:avLst/>
          </a:prstGeom>
        </p:spPr>
        <p:txBody>
          <a:bodyPr/>
          <a:lstStyle/>
          <a:p>
            <a:fld id="{619C3AA9-6F54-7E4D-8E78-28E7FC38E784}" type="datetime1">
              <a:rPr lang="nb-NO" smtClean="0"/>
              <a:t>05.11.2024</a:t>
            </a:fld>
            <a:endParaRPr lang="en-GB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181258" y="4889097"/>
            <a:ext cx="391242" cy="133716"/>
          </a:xfrm>
          <a:prstGeom prst="rect">
            <a:avLst/>
          </a:prstGeom>
        </p:spPr>
        <p:txBody>
          <a:bodyPr/>
          <a:lstStyle/>
          <a:p>
            <a:r>
              <a:rPr lang="nb-NO" altLang="nb-NO" dirty="0"/>
              <a:t>Side </a:t>
            </a:r>
            <a:fld id="{F57D2C7E-FF28-3646-BDC8-24A1FA3E5E8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Plassholder for bilde 9"/>
          <p:cNvSpPr>
            <a:spLocks noGrp="1"/>
          </p:cNvSpPr>
          <p:nvPr>
            <p:ph type="pic" sz="quarter" idx="13"/>
          </p:nvPr>
        </p:nvSpPr>
        <p:spPr>
          <a:xfrm>
            <a:off x="637020" y="1012121"/>
            <a:ext cx="2436312" cy="2724412"/>
          </a:xfrm>
          <a:solidFill>
            <a:schemeClr val="bg2"/>
          </a:solidFill>
          <a:ln w="63500">
            <a:noFill/>
            <a:miter lim="800000"/>
          </a:ln>
          <a:effectLst/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nb-NO"/>
              <a:t>Klikk ikonet for å legge til et bilde</a:t>
            </a:r>
            <a:endParaRPr lang="en-GB" dirty="0"/>
          </a:p>
        </p:txBody>
      </p:sp>
      <p:sp>
        <p:nvSpPr>
          <p:cNvPr id="12" name="Plassholder for tekst 11"/>
          <p:cNvSpPr>
            <a:spLocks noGrp="1"/>
          </p:cNvSpPr>
          <p:nvPr>
            <p:ph type="body" sz="quarter" idx="14" hasCustomPrompt="1"/>
          </p:nvPr>
        </p:nvSpPr>
        <p:spPr>
          <a:xfrm>
            <a:off x="571500" y="3854590"/>
            <a:ext cx="2497377" cy="163513"/>
          </a:xfrm>
        </p:spPr>
        <p:txBody>
          <a:bodyPr anchor="t" anchorCtr="0">
            <a:norm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nb-NO" dirty="0"/>
              <a:t>Klikk for å </a:t>
            </a:r>
            <a:r>
              <a:rPr lang="nb-NO"/>
              <a:t>redigere kilde og dato</a:t>
            </a:r>
            <a:endParaRPr lang="nb-NO" dirty="0"/>
          </a:p>
        </p:txBody>
      </p:sp>
      <p:sp>
        <p:nvSpPr>
          <p:cNvPr id="22" name="Plassholder for bilde 9"/>
          <p:cNvSpPr>
            <a:spLocks noGrp="1"/>
          </p:cNvSpPr>
          <p:nvPr>
            <p:ph type="pic" sz="quarter" idx="17"/>
          </p:nvPr>
        </p:nvSpPr>
        <p:spPr>
          <a:xfrm>
            <a:off x="3353843" y="1012121"/>
            <a:ext cx="2436312" cy="2724412"/>
          </a:xfrm>
          <a:solidFill>
            <a:schemeClr val="bg2"/>
          </a:solidFill>
          <a:ln w="63500">
            <a:noFill/>
            <a:miter lim="800000"/>
          </a:ln>
          <a:effectLst/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nb-NO"/>
              <a:t>Klikk ikonet for å legge til et bilde</a:t>
            </a:r>
            <a:endParaRPr lang="en-GB" dirty="0"/>
          </a:p>
        </p:txBody>
      </p:sp>
      <p:sp>
        <p:nvSpPr>
          <p:cNvPr id="23" name="Plassholder for bilde 9"/>
          <p:cNvSpPr>
            <a:spLocks noGrp="1"/>
          </p:cNvSpPr>
          <p:nvPr>
            <p:ph type="pic" sz="quarter" idx="18"/>
          </p:nvPr>
        </p:nvSpPr>
        <p:spPr>
          <a:xfrm>
            <a:off x="6070667" y="1012121"/>
            <a:ext cx="2436312" cy="2724412"/>
          </a:xfrm>
          <a:solidFill>
            <a:schemeClr val="bg2"/>
          </a:solidFill>
          <a:ln w="63500">
            <a:noFill/>
            <a:miter lim="800000"/>
          </a:ln>
          <a:effectLst/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nb-NO"/>
              <a:t>Klikk ikonet for å legge til et bilde</a:t>
            </a:r>
            <a:endParaRPr lang="en-GB" dirty="0"/>
          </a:p>
        </p:txBody>
      </p:sp>
      <p:sp>
        <p:nvSpPr>
          <p:cNvPr id="24" name="Plassholder for tekst 11"/>
          <p:cNvSpPr>
            <a:spLocks noGrp="1"/>
          </p:cNvSpPr>
          <p:nvPr>
            <p:ph type="body" sz="quarter" idx="19" hasCustomPrompt="1"/>
          </p:nvPr>
        </p:nvSpPr>
        <p:spPr>
          <a:xfrm>
            <a:off x="3285522" y="3854590"/>
            <a:ext cx="2497377" cy="163513"/>
          </a:xfrm>
        </p:spPr>
        <p:txBody>
          <a:bodyPr anchor="t" anchorCtr="0">
            <a:norm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nb-NO" dirty="0"/>
              <a:t>Klikk for å redigere kilde og dato</a:t>
            </a:r>
          </a:p>
        </p:txBody>
      </p:sp>
      <p:sp>
        <p:nvSpPr>
          <p:cNvPr id="25" name="Plassholder for tekst 11"/>
          <p:cNvSpPr>
            <a:spLocks noGrp="1"/>
          </p:cNvSpPr>
          <p:nvPr>
            <p:ph type="body" sz="quarter" idx="20" hasCustomPrompt="1"/>
          </p:nvPr>
        </p:nvSpPr>
        <p:spPr>
          <a:xfrm>
            <a:off x="6001682" y="3854590"/>
            <a:ext cx="2497377" cy="163513"/>
          </a:xfrm>
        </p:spPr>
        <p:txBody>
          <a:bodyPr anchor="t" anchorCtr="0">
            <a:norm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nb-NO" dirty="0"/>
              <a:t>Klikk for å </a:t>
            </a:r>
            <a:r>
              <a:rPr lang="nb-NO"/>
              <a:t>redigere kilde og dato</a:t>
            </a:r>
            <a:endParaRPr lang="nb-NO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– I forkant av kriminalite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81751"/>
            <a:ext cx="9144000" cy="3985512"/>
          </a:xfrm>
          <a:prstGeom prst="rect">
            <a:avLst/>
          </a:prstGeom>
        </p:spPr>
      </p:pic>
      <p:sp>
        <p:nvSpPr>
          <p:cNvPr id="16" name="Rektangel 15"/>
          <p:cNvSpPr/>
          <p:nvPr userDrawn="1"/>
        </p:nvSpPr>
        <p:spPr>
          <a:xfrm>
            <a:off x="1" y="0"/>
            <a:ext cx="9144000" cy="730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6839427" y="587318"/>
            <a:ext cx="1980248" cy="8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10160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defTabSz="10160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defTabSz="10160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defTabSz="10160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defTabSz="10160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defTabSz="101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defTabSz="101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defTabSz="101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defTabSz="101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nb-NO" altLang="nb-NO" sz="540" b="1" dirty="0"/>
              <a:t>NORDLAND POLITIDISTRIKT</a:t>
            </a:r>
          </a:p>
        </p:txBody>
      </p:sp>
      <p:pic>
        <p:nvPicPr>
          <p:cNvPr id="11" name="Bild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730251"/>
            <a:ext cx="9144000" cy="57091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398963" y="1206630"/>
            <a:ext cx="4173538" cy="1124251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4398963" y="2490382"/>
            <a:ext cx="4173538" cy="1241425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 eller navn på foredragsholder</a:t>
            </a:r>
            <a:endParaRPr lang="en-GB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7034838" y="4889096"/>
            <a:ext cx="1146420" cy="133717"/>
          </a:xfrm>
          <a:prstGeom prst="rect">
            <a:avLst/>
          </a:prstGeom>
        </p:spPr>
        <p:txBody>
          <a:bodyPr/>
          <a:lstStyle/>
          <a:p>
            <a:fld id="{FBC118A2-C331-4249-8A67-6DC081A07270}" type="datetime1">
              <a:rPr lang="nb-NO" smtClean="0"/>
              <a:t>05.11.2024</a:t>
            </a:fld>
            <a:endParaRPr lang="en-GB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181258" y="4889097"/>
            <a:ext cx="391242" cy="133716"/>
          </a:xfrm>
          <a:prstGeom prst="rect">
            <a:avLst/>
          </a:prstGeom>
        </p:spPr>
        <p:txBody>
          <a:bodyPr/>
          <a:lstStyle/>
          <a:p>
            <a:r>
              <a:rPr lang="nb-NO" altLang="nb-NO" dirty="0"/>
              <a:t>Side </a:t>
            </a:r>
            <a:fld id="{F57D2C7E-FF28-3646-BDC8-24A1FA3E5E8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7" name="Bilde 1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4110" y="175105"/>
            <a:ext cx="1193292" cy="3360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resseklipp (mørk)">
    <p:bg>
      <p:bgPr>
        <a:gradFill>
          <a:gsLst>
            <a:gs pos="100000">
              <a:srgbClr val="0D2D4C"/>
            </a:gs>
            <a:gs pos="3000">
              <a:schemeClr val="tx1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/>
          <p:cNvSpPr/>
          <p:nvPr userDrawn="1"/>
        </p:nvSpPr>
        <p:spPr>
          <a:xfrm>
            <a:off x="3288323" y="949324"/>
            <a:ext cx="2567353" cy="2850007"/>
          </a:xfrm>
          <a:prstGeom prst="rect">
            <a:avLst/>
          </a:prstGeom>
          <a:solidFill>
            <a:schemeClr val="bg1"/>
          </a:solidFill>
          <a:ln w="381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ktangel 15"/>
          <p:cNvSpPr/>
          <p:nvPr userDrawn="1"/>
        </p:nvSpPr>
        <p:spPr>
          <a:xfrm>
            <a:off x="6005147" y="949324"/>
            <a:ext cx="2567353" cy="2850007"/>
          </a:xfrm>
          <a:prstGeom prst="rect">
            <a:avLst/>
          </a:prstGeom>
          <a:solidFill>
            <a:schemeClr val="bg1"/>
          </a:solidFill>
          <a:ln w="381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ktangel 1"/>
          <p:cNvSpPr/>
          <p:nvPr userDrawn="1"/>
        </p:nvSpPr>
        <p:spPr>
          <a:xfrm>
            <a:off x="571500" y="949324"/>
            <a:ext cx="2567353" cy="2850007"/>
          </a:xfrm>
          <a:prstGeom prst="rect">
            <a:avLst/>
          </a:prstGeom>
          <a:solidFill>
            <a:schemeClr val="bg1"/>
          </a:solidFill>
          <a:ln w="381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7034838" y="4889096"/>
            <a:ext cx="1146420" cy="1337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19C3AA9-6F54-7E4D-8E78-28E7FC38E784}" type="datetime1">
              <a:rPr lang="nb-NO" smtClean="0"/>
              <a:pPr/>
              <a:t>05.11.2024</a:t>
            </a:fld>
            <a:endParaRPr lang="en-GB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181258" y="4889097"/>
            <a:ext cx="391242" cy="13371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altLang="nb-NO" dirty="0"/>
              <a:t>Side </a:t>
            </a:r>
            <a:fld id="{F57D2C7E-FF28-3646-BDC8-24A1FA3E5E8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Plassholder for bilde 9"/>
          <p:cNvSpPr>
            <a:spLocks noGrp="1"/>
          </p:cNvSpPr>
          <p:nvPr>
            <p:ph type="pic" sz="quarter" idx="13"/>
          </p:nvPr>
        </p:nvSpPr>
        <p:spPr>
          <a:xfrm>
            <a:off x="637020" y="1012121"/>
            <a:ext cx="2436312" cy="2724412"/>
          </a:xfrm>
          <a:solidFill>
            <a:schemeClr val="bg2"/>
          </a:solidFill>
          <a:ln w="63500">
            <a:noFill/>
            <a:miter lim="800000"/>
          </a:ln>
          <a:effectLst/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nb-NO"/>
              <a:t>Klikk ikonet for å legge til et bilde</a:t>
            </a:r>
            <a:endParaRPr lang="en-GB" dirty="0"/>
          </a:p>
        </p:txBody>
      </p:sp>
      <p:sp>
        <p:nvSpPr>
          <p:cNvPr id="12" name="Plassholder for tekst 11"/>
          <p:cNvSpPr>
            <a:spLocks noGrp="1"/>
          </p:cNvSpPr>
          <p:nvPr>
            <p:ph type="body" sz="quarter" idx="14" hasCustomPrompt="1"/>
          </p:nvPr>
        </p:nvSpPr>
        <p:spPr>
          <a:xfrm>
            <a:off x="571500" y="3854590"/>
            <a:ext cx="2497377" cy="163513"/>
          </a:xfrm>
        </p:spPr>
        <p:txBody>
          <a:bodyPr anchor="t" anchorCtr="0">
            <a:norm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for å redigere kilde og dato</a:t>
            </a:r>
          </a:p>
        </p:txBody>
      </p:sp>
      <p:sp>
        <p:nvSpPr>
          <p:cNvPr id="22" name="Plassholder for bilde 9"/>
          <p:cNvSpPr>
            <a:spLocks noGrp="1"/>
          </p:cNvSpPr>
          <p:nvPr>
            <p:ph type="pic" sz="quarter" idx="17"/>
          </p:nvPr>
        </p:nvSpPr>
        <p:spPr>
          <a:xfrm>
            <a:off x="3353843" y="1012121"/>
            <a:ext cx="2436312" cy="2724412"/>
          </a:xfrm>
          <a:solidFill>
            <a:schemeClr val="bg2"/>
          </a:solidFill>
          <a:ln w="63500">
            <a:noFill/>
            <a:miter lim="800000"/>
          </a:ln>
          <a:effectLst/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nb-NO"/>
              <a:t>Klikk ikonet for å legge til et bilde</a:t>
            </a:r>
            <a:endParaRPr lang="en-GB" dirty="0"/>
          </a:p>
        </p:txBody>
      </p:sp>
      <p:sp>
        <p:nvSpPr>
          <p:cNvPr id="23" name="Plassholder for bilde 9"/>
          <p:cNvSpPr>
            <a:spLocks noGrp="1"/>
          </p:cNvSpPr>
          <p:nvPr>
            <p:ph type="pic" sz="quarter" idx="18"/>
          </p:nvPr>
        </p:nvSpPr>
        <p:spPr>
          <a:xfrm>
            <a:off x="6070667" y="1012121"/>
            <a:ext cx="2436312" cy="2724412"/>
          </a:xfrm>
          <a:solidFill>
            <a:schemeClr val="bg2"/>
          </a:solidFill>
          <a:ln w="63500">
            <a:noFill/>
            <a:miter lim="800000"/>
          </a:ln>
          <a:effectLst/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nb-NO"/>
              <a:t>Klikk ikonet for å legge til et bilde</a:t>
            </a:r>
            <a:endParaRPr lang="en-GB" dirty="0"/>
          </a:p>
        </p:txBody>
      </p:sp>
      <p:sp>
        <p:nvSpPr>
          <p:cNvPr id="24" name="Plassholder for tekst 11"/>
          <p:cNvSpPr>
            <a:spLocks noGrp="1"/>
          </p:cNvSpPr>
          <p:nvPr>
            <p:ph type="body" sz="quarter" idx="19" hasCustomPrompt="1"/>
          </p:nvPr>
        </p:nvSpPr>
        <p:spPr>
          <a:xfrm>
            <a:off x="3292779" y="3854590"/>
            <a:ext cx="2497377" cy="163513"/>
          </a:xfrm>
        </p:spPr>
        <p:txBody>
          <a:bodyPr anchor="t" anchorCtr="0">
            <a:norm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for å redigere kilde og dato</a:t>
            </a:r>
          </a:p>
        </p:txBody>
      </p:sp>
      <p:sp>
        <p:nvSpPr>
          <p:cNvPr id="25" name="Plassholder for tekst 11"/>
          <p:cNvSpPr>
            <a:spLocks noGrp="1"/>
          </p:cNvSpPr>
          <p:nvPr>
            <p:ph type="body" sz="quarter" idx="20" hasCustomPrompt="1"/>
          </p:nvPr>
        </p:nvSpPr>
        <p:spPr>
          <a:xfrm>
            <a:off x="6023453" y="3854590"/>
            <a:ext cx="2497377" cy="163513"/>
          </a:xfrm>
        </p:spPr>
        <p:txBody>
          <a:bodyPr anchor="t" anchorCtr="0">
            <a:norm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for å redigere kilde og dato</a:t>
            </a:r>
          </a:p>
        </p:txBody>
      </p:sp>
      <p:pic>
        <p:nvPicPr>
          <p:cNvPr id="14" name="Bild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9364" y="187222"/>
            <a:ext cx="1029721" cy="29000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presseklipp (hv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ktangel 24"/>
          <p:cNvSpPr/>
          <p:nvPr userDrawn="1"/>
        </p:nvSpPr>
        <p:spPr>
          <a:xfrm>
            <a:off x="571500" y="949324"/>
            <a:ext cx="1501369" cy="1539493"/>
          </a:xfrm>
          <a:prstGeom prst="rect">
            <a:avLst/>
          </a:prstGeom>
          <a:solidFill>
            <a:schemeClr val="bg1"/>
          </a:solidFill>
          <a:ln w="381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ktangel 25"/>
          <p:cNvSpPr/>
          <p:nvPr userDrawn="1"/>
        </p:nvSpPr>
        <p:spPr>
          <a:xfrm>
            <a:off x="2196408" y="949324"/>
            <a:ext cx="1501369" cy="1539493"/>
          </a:xfrm>
          <a:prstGeom prst="rect">
            <a:avLst/>
          </a:prstGeom>
          <a:solidFill>
            <a:schemeClr val="bg1"/>
          </a:solidFill>
          <a:ln w="381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ktangel 26"/>
          <p:cNvSpPr/>
          <p:nvPr userDrawn="1"/>
        </p:nvSpPr>
        <p:spPr>
          <a:xfrm>
            <a:off x="3821316" y="949324"/>
            <a:ext cx="1501369" cy="1539493"/>
          </a:xfrm>
          <a:prstGeom prst="rect">
            <a:avLst/>
          </a:prstGeom>
          <a:solidFill>
            <a:schemeClr val="bg1"/>
          </a:solidFill>
          <a:ln w="381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ktangel 27"/>
          <p:cNvSpPr/>
          <p:nvPr userDrawn="1"/>
        </p:nvSpPr>
        <p:spPr>
          <a:xfrm>
            <a:off x="5446224" y="949324"/>
            <a:ext cx="1501369" cy="1539493"/>
          </a:xfrm>
          <a:prstGeom prst="rect">
            <a:avLst/>
          </a:prstGeom>
          <a:solidFill>
            <a:schemeClr val="bg1"/>
          </a:solidFill>
          <a:ln w="381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ktangel 28"/>
          <p:cNvSpPr/>
          <p:nvPr userDrawn="1"/>
        </p:nvSpPr>
        <p:spPr>
          <a:xfrm>
            <a:off x="7071131" y="949324"/>
            <a:ext cx="1501369" cy="1539493"/>
          </a:xfrm>
          <a:prstGeom prst="rect">
            <a:avLst/>
          </a:prstGeom>
          <a:solidFill>
            <a:schemeClr val="bg1"/>
          </a:solidFill>
          <a:ln w="381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7034838" y="4889096"/>
            <a:ext cx="1146420" cy="133718"/>
          </a:xfrm>
          <a:prstGeom prst="rect">
            <a:avLst/>
          </a:prstGeom>
        </p:spPr>
        <p:txBody>
          <a:bodyPr/>
          <a:lstStyle/>
          <a:p>
            <a:fld id="{2880179D-ED92-684E-B424-49F973AC1C5E}" type="datetime1">
              <a:rPr lang="nb-NO" smtClean="0"/>
              <a:t>05.11.2024</a:t>
            </a:fld>
            <a:endParaRPr lang="en-GB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181258" y="4889097"/>
            <a:ext cx="391242" cy="133716"/>
          </a:xfrm>
          <a:prstGeom prst="rect">
            <a:avLst/>
          </a:prstGeom>
        </p:spPr>
        <p:txBody>
          <a:bodyPr/>
          <a:lstStyle/>
          <a:p>
            <a:r>
              <a:rPr lang="nb-NO" altLang="nb-NO" dirty="0"/>
              <a:t>Side </a:t>
            </a:r>
            <a:fld id="{F57D2C7E-FF28-3646-BDC8-24A1FA3E5E8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3" name="Plassholder for bilde 9"/>
          <p:cNvSpPr>
            <a:spLocks noGrp="1"/>
          </p:cNvSpPr>
          <p:nvPr>
            <p:ph type="pic" sz="quarter" idx="18"/>
          </p:nvPr>
        </p:nvSpPr>
        <p:spPr>
          <a:xfrm>
            <a:off x="7128187" y="1002082"/>
            <a:ext cx="1387256" cy="1436319"/>
          </a:xfrm>
          <a:solidFill>
            <a:schemeClr val="bg2"/>
          </a:solidFill>
          <a:ln w="57150">
            <a:noFill/>
            <a:miter lim="800000"/>
          </a:ln>
          <a:effectLst/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nb-NO"/>
              <a:t>Klikk ikonet for å legge til et bilde</a:t>
            </a:r>
            <a:endParaRPr lang="en-GB" dirty="0"/>
          </a:p>
        </p:txBody>
      </p:sp>
      <p:sp>
        <p:nvSpPr>
          <p:cNvPr id="14" name="Plassholder for bilde 9"/>
          <p:cNvSpPr>
            <a:spLocks noGrp="1"/>
          </p:cNvSpPr>
          <p:nvPr>
            <p:ph type="pic" sz="quarter" idx="21"/>
          </p:nvPr>
        </p:nvSpPr>
        <p:spPr>
          <a:xfrm>
            <a:off x="5503280" y="1002082"/>
            <a:ext cx="1387256" cy="1436319"/>
          </a:xfrm>
          <a:solidFill>
            <a:schemeClr val="bg2"/>
          </a:solidFill>
          <a:ln w="57150">
            <a:noFill/>
            <a:miter lim="800000"/>
          </a:ln>
          <a:effectLst/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nb-NO"/>
              <a:t>Klikk ikonet for å legge til et bilde</a:t>
            </a:r>
            <a:endParaRPr lang="en-GB" dirty="0"/>
          </a:p>
        </p:txBody>
      </p:sp>
      <p:sp>
        <p:nvSpPr>
          <p:cNvPr id="15" name="Plassholder for bilde 9"/>
          <p:cNvSpPr>
            <a:spLocks noGrp="1"/>
          </p:cNvSpPr>
          <p:nvPr>
            <p:ph type="pic" sz="quarter" idx="22"/>
          </p:nvPr>
        </p:nvSpPr>
        <p:spPr>
          <a:xfrm>
            <a:off x="3878372" y="1002082"/>
            <a:ext cx="1387256" cy="1436319"/>
          </a:xfrm>
          <a:solidFill>
            <a:schemeClr val="bg2"/>
          </a:solidFill>
          <a:ln w="57150">
            <a:noFill/>
            <a:miter lim="800000"/>
          </a:ln>
          <a:effectLst/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nb-NO"/>
              <a:t>Klikk ikonet for å legge til et bilde</a:t>
            </a:r>
            <a:endParaRPr lang="en-GB" dirty="0"/>
          </a:p>
        </p:txBody>
      </p:sp>
      <p:sp>
        <p:nvSpPr>
          <p:cNvPr id="16" name="Plassholder for bilde 9"/>
          <p:cNvSpPr>
            <a:spLocks noGrp="1"/>
          </p:cNvSpPr>
          <p:nvPr>
            <p:ph type="pic" sz="quarter" idx="23"/>
          </p:nvPr>
        </p:nvSpPr>
        <p:spPr>
          <a:xfrm>
            <a:off x="2253464" y="1002082"/>
            <a:ext cx="1387256" cy="1436319"/>
          </a:xfrm>
          <a:solidFill>
            <a:schemeClr val="bg2"/>
          </a:solidFill>
          <a:ln w="57150">
            <a:noFill/>
            <a:miter lim="800000"/>
          </a:ln>
          <a:effectLst/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nb-NO"/>
              <a:t>Klikk ikonet for å legge til et bilde</a:t>
            </a:r>
            <a:endParaRPr lang="en-GB" dirty="0"/>
          </a:p>
        </p:txBody>
      </p:sp>
      <p:sp>
        <p:nvSpPr>
          <p:cNvPr id="17" name="Plassholder for bilde 9"/>
          <p:cNvSpPr>
            <a:spLocks noGrp="1"/>
          </p:cNvSpPr>
          <p:nvPr>
            <p:ph type="pic" sz="quarter" idx="24"/>
          </p:nvPr>
        </p:nvSpPr>
        <p:spPr>
          <a:xfrm>
            <a:off x="628556" y="1000911"/>
            <a:ext cx="1387256" cy="1436319"/>
          </a:xfrm>
          <a:solidFill>
            <a:schemeClr val="bg2"/>
          </a:solidFill>
          <a:ln w="57150">
            <a:noFill/>
            <a:miter lim="800000"/>
          </a:ln>
          <a:effectLst/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nb-NO"/>
              <a:t>Klikk ikonet for å legge til et bilde</a:t>
            </a:r>
            <a:endParaRPr lang="en-GB" dirty="0"/>
          </a:p>
        </p:txBody>
      </p:sp>
      <p:sp>
        <p:nvSpPr>
          <p:cNvPr id="19" name="Plassholder for tekst 11"/>
          <p:cNvSpPr>
            <a:spLocks noGrp="1"/>
          </p:cNvSpPr>
          <p:nvPr>
            <p:ph type="body" sz="quarter" idx="26" hasCustomPrompt="1"/>
          </p:nvPr>
        </p:nvSpPr>
        <p:spPr>
          <a:xfrm>
            <a:off x="564908" y="2529994"/>
            <a:ext cx="1429121" cy="30314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nb-NO" dirty="0"/>
              <a:t>Klikk for å redigere kilde og dato</a:t>
            </a:r>
          </a:p>
        </p:txBody>
      </p:sp>
      <p:sp>
        <p:nvSpPr>
          <p:cNvPr id="33" name="Plassholder for tekst 11"/>
          <p:cNvSpPr>
            <a:spLocks noGrp="1"/>
          </p:cNvSpPr>
          <p:nvPr>
            <p:ph type="body" sz="quarter" idx="45" hasCustomPrompt="1"/>
          </p:nvPr>
        </p:nvSpPr>
        <p:spPr>
          <a:xfrm>
            <a:off x="2194930" y="2529994"/>
            <a:ext cx="1429121" cy="30314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nb-NO" dirty="0"/>
              <a:t>Klikk for å redigere kilde og dato</a:t>
            </a:r>
          </a:p>
        </p:txBody>
      </p:sp>
      <p:sp>
        <p:nvSpPr>
          <p:cNvPr id="34" name="Plassholder for tekst 11"/>
          <p:cNvSpPr>
            <a:spLocks noGrp="1"/>
          </p:cNvSpPr>
          <p:nvPr>
            <p:ph type="body" sz="quarter" idx="46" hasCustomPrompt="1"/>
          </p:nvPr>
        </p:nvSpPr>
        <p:spPr>
          <a:xfrm>
            <a:off x="3816057" y="2529994"/>
            <a:ext cx="1429121" cy="30314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nb-NO" dirty="0"/>
              <a:t>Klikk for å redigere kilde og dato</a:t>
            </a:r>
          </a:p>
        </p:txBody>
      </p:sp>
      <p:sp>
        <p:nvSpPr>
          <p:cNvPr id="35" name="Plassholder for tekst 11"/>
          <p:cNvSpPr>
            <a:spLocks noGrp="1"/>
          </p:cNvSpPr>
          <p:nvPr>
            <p:ph type="body" sz="quarter" idx="47" hasCustomPrompt="1"/>
          </p:nvPr>
        </p:nvSpPr>
        <p:spPr>
          <a:xfrm>
            <a:off x="5442419" y="2529994"/>
            <a:ext cx="1429121" cy="30314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nb-NO" dirty="0"/>
              <a:t>Klikk for å redigere kilde og dato</a:t>
            </a:r>
          </a:p>
        </p:txBody>
      </p:sp>
      <p:sp>
        <p:nvSpPr>
          <p:cNvPr id="36" name="Plassholder for tekst 11"/>
          <p:cNvSpPr>
            <a:spLocks noGrp="1"/>
          </p:cNvSpPr>
          <p:nvPr>
            <p:ph type="body" sz="quarter" idx="48" hasCustomPrompt="1"/>
          </p:nvPr>
        </p:nvSpPr>
        <p:spPr>
          <a:xfrm>
            <a:off x="7065567" y="2529994"/>
            <a:ext cx="1429121" cy="30314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nb-NO" dirty="0"/>
              <a:t>Klikk for å redigere kilde og dato</a:t>
            </a:r>
          </a:p>
        </p:txBody>
      </p:sp>
      <p:sp>
        <p:nvSpPr>
          <p:cNvPr id="42" name="Plassholder for tekst 11"/>
          <p:cNvSpPr>
            <a:spLocks noGrp="1"/>
          </p:cNvSpPr>
          <p:nvPr>
            <p:ph type="body" sz="quarter" idx="54" hasCustomPrompt="1"/>
          </p:nvPr>
        </p:nvSpPr>
        <p:spPr>
          <a:xfrm>
            <a:off x="564908" y="4509102"/>
            <a:ext cx="1429121" cy="30314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nb-NO" dirty="0"/>
              <a:t>Klikk for å redigere kilde og dato</a:t>
            </a:r>
          </a:p>
        </p:txBody>
      </p:sp>
      <p:sp>
        <p:nvSpPr>
          <p:cNvPr id="43" name="Plassholder for tekst 11"/>
          <p:cNvSpPr>
            <a:spLocks noGrp="1"/>
          </p:cNvSpPr>
          <p:nvPr>
            <p:ph type="body" sz="quarter" idx="55" hasCustomPrompt="1"/>
          </p:nvPr>
        </p:nvSpPr>
        <p:spPr>
          <a:xfrm>
            <a:off x="2194930" y="4509102"/>
            <a:ext cx="1429121" cy="30314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nb-NO" dirty="0"/>
              <a:t>Klikk for å redigere kilde og dato</a:t>
            </a:r>
          </a:p>
        </p:txBody>
      </p:sp>
      <p:sp>
        <p:nvSpPr>
          <p:cNvPr id="44" name="Plassholder for tekst 11"/>
          <p:cNvSpPr>
            <a:spLocks noGrp="1"/>
          </p:cNvSpPr>
          <p:nvPr>
            <p:ph type="body" sz="quarter" idx="56" hasCustomPrompt="1"/>
          </p:nvPr>
        </p:nvSpPr>
        <p:spPr>
          <a:xfrm>
            <a:off x="3816057" y="4509102"/>
            <a:ext cx="1429121" cy="30314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nb-NO" dirty="0"/>
              <a:t>Klikk for å redigere kilde og dato</a:t>
            </a:r>
          </a:p>
        </p:txBody>
      </p:sp>
      <p:sp>
        <p:nvSpPr>
          <p:cNvPr id="45" name="Plassholder for tekst 11"/>
          <p:cNvSpPr>
            <a:spLocks noGrp="1"/>
          </p:cNvSpPr>
          <p:nvPr>
            <p:ph type="body" sz="quarter" idx="57" hasCustomPrompt="1"/>
          </p:nvPr>
        </p:nvSpPr>
        <p:spPr>
          <a:xfrm>
            <a:off x="5442419" y="4509102"/>
            <a:ext cx="1429121" cy="30314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nb-NO" dirty="0"/>
              <a:t>Klikk for å redigere kilde og dato</a:t>
            </a:r>
          </a:p>
        </p:txBody>
      </p:sp>
      <p:sp>
        <p:nvSpPr>
          <p:cNvPr id="46" name="Plassholder for tekst 11"/>
          <p:cNvSpPr>
            <a:spLocks noGrp="1"/>
          </p:cNvSpPr>
          <p:nvPr>
            <p:ph type="body" sz="quarter" idx="58" hasCustomPrompt="1"/>
          </p:nvPr>
        </p:nvSpPr>
        <p:spPr>
          <a:xfrm>
            <a:off x="7065567" y="4509102"/>
            <a:ext cx="1429121" cy="30314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nb-NO" dirty="0"/>
              <a:t>Klikk for å redigere kilde og dato</a:t>
            </a:r>
          </a:p>
        </p:txBody>
      </p:sp>
      <p:sp>
        <p:nvSpPr>
          <p:cNvPr id="30" name="Rektangel 29"/>
          <p:cNvSpPr/>
          <p:nvPr userDrawn="1"/>
        </p:nvSpPr>
        <p:spPr>
          <a:xfrm>
            <a:off x="571500" y="2922753"/>
            <a:ext cx="1501369" cy="1539493"/>
          </a:xfrm>
          <a:prstGeom prst="rect">
            <a:avLst/>
          </a:prstGeom>
          <a:solidFill>
            <a:schemeClr val="bg1"/>
          </a:solidFill>
          <a:ln w="381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ktangel 30"/>
          <p:cNvSpPr/>
          <p:nvPr userDrawn="1"/>
        </p:nvSpPr>
        <p:spPr>
          <a:xfrm>
            <a:off x="2196408" y="2922753"/>
            <a:ext cx="1501369" cy="1539493"/>
          </a:xfrm>
          <a:prstGeom prst="rect">
            <a:avLst/>
          </a:prstGeom>
          <a:solidFill>
            <a:schemeClr val="bg1"/>
          </a:solidFill>
          <a:ln w="381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ktangel 31"/>
          <p:cNvSpPr/>
          <p:nvPr userDrawn="1"/>
        </p:nvSpPr>
        <p:spPr>
          <a:xfrm>
            <a:off x="3821316" y="2922753"/>
            <a:ext cx="1501369" cy="1539493"/>
          </a:xfrm>
          <a:prstGeom prst="rect">
            <a:avLst/>
          </a:prstGeom>
          <a:solidFill>
            <a:schemeClr val="bg1"/>
          </a:solidFill>
          <a:ln w="381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ktangel 46"/>
          <p:cNvSpPr/>
          <p:nvPr userDrawn="1"/>
        </p:nvSpPr>
        <p:spPr>
          <a:xfrm>
            <a:off x="5446224" y="2922753"/>
            <a:ext cx="1501369" cy="1539493"/>
          </a:xfrm>
          <a:prstGeom prst="rect">
            <a:avLst/>
          </a:prstGeom>
          <a:solidFill>
            <a:schemeClr val="bg1"/>
          </a:solidFill>
          <a:ln w="381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ktangel 47"/>
          <p:cNvSpPr/>
          <p:nvPr userDrawn="1"/>
        </p:nvSpPr>
        <p:spPr>
          <a:xfrm>
            <a:off x="7071131" y="2922753"/>
            <a:ext cx="1501369" cy="1539493"/>
          </a:xfrm>
          <a:prstGeom prst="rect">
            <a:avLst/>
          </a:prstGeom>
          <a:solidFill>
            <a:schemeClr val="bg1"/>
          </a:solidFill>
          <a:ln w="381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Plassholder for bilde 9"/>
          <p:cNvSpPr>
            <a:spLocks noGrp="1"/>
          </p:cNvSpPr>
          <p:nvPr>
            <p:ph type="pic" sz="quarter" idx="59"/>
          </p:nvPr>
        </p:nvSpPr>
        <p:spPr>
          <a:xfrm>
            <a:off x="7128187" y="2975511"/>
            <a:ext cx="1387256" cy="1436319"/>
          </a:xfrm>
          <a:solidFill>
            <a:schemeClr val="bg2"/>
          </a:solidFill>
          <a:ln w="57150">
            <a:noFill/>
            <a:miter lim="800000"/>
          </a:ln>
          <a:effectLst/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nb-NO"/>
              <a:t>Klikk ikonet for å legge til et bilde</a:t>
            </a:r>
            <a:endParaRPr lang="en-GB" dirty="0"/>
          </a:p>
        </p:txBody>
      </p:sp>
      <p:sp>
        <p:nvSpPr>
          <p:cNvPr id="50" name="Plassholder for bilde 9"/>
          <p:cNvSpPr>
            <a:spLocks noGrp="1"/>
          </p:cNvSpPr>
          <p:nvPr>
            <p:ph type="pic" sz="quarter" idx="60"/>
          </p:nvPr>
        </p:nvSpPr>
        <p:spPr>
          <a:xfrm>
            <a:off x="5503280" y="2975511"/>
            <a:ext cx="1387256" cy="1436319"/>
          </a:xfrm>
          <a:solidFill>
            <a:schemeClr val="bg2"/>
          </a:solidFill>
          <a:ln w="57150">
            <a:noFill/>
            <a:miter lim="800000"/>
          </a:ln>
          <a:effectLst/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nb-NO"/>
              <a:t>Klikk ikonet for å legge til et bilde</a:t>
            </a:r>
            <a:endParaRPr lang="en-GB" dirty="0"/>
          </a:p>
        </p:txBody>
      </p:sp>
      <p:sp>
        <p:nvSpPr>
          <p:cNvPr id="51" name="Plassholder for bilde 9"/>
          <p:cNvSpPr>
            <a:spLocks noGrp="1"/>
          </p:cNvSpPr>
          <p:nvPr>
            <p:ph type="pic" sz="quarter" idx="61"/>
          </p:nvPr>
        </p:nvSpPr>
        <p:spPr>
          <a:xfrm>
            <a:off x="3878372" y="2975511"/>
            <a:ext cx="1387256" cy="1436319"/>
          </a:xfrm>
          <a:solidFill>
            <a:schemeClr val="bg2"/>
          </a:solidFill>
          <a:ln w="57150">
            <a:noFill/>
            <a:miter lim="800000"/>
          </a:ln>
          <a:effectLst/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nb-NO"/>
              <a:t>Klikk ikonet for å legge til et bilde</a:t>
            </a:r>
            <a:endParaRPr lang="en-GB" dirty="0"/>
          </a:p>
        </p:txBody>
      </p:sp>
      <p:sp>
        <p:nvSpPr>
          <p:cNvPr id="52" name="Plassholder for bilde 9"/>
          <p:cNvSpPr>
            <a:spLocks noGrp="1"/>
          </p:cNvSpPr>
          <p:nvPr>
            <p:ph type="pic" sz="quarter" idx="62"/>
          </p:nvPr>
        </p:nvSpPr>
        <p:spPr>
          <a:xfrm>
            <a:off x="2253464" y="2975511"/>
            <a:ext cx="1387256" cy="1436319"/>
          </a:xfrm>
          <a:solidFill>
            <a:schemeClr val="bg2"/>
          </a:solidFill>
          <a:ln w="57150">
            <a:noFill/>
            <a:miter lim="800000"/>
          </a:ln>
          <a:effectLst/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nb-NO"/>
              <a:t>Klikk ikonet for å legge til et bilde</a:t>
            </a:r>
            <a:endParaRPr lang="en-GB" dirty="0"/>
          </a:p>
        </p:txBody>
      </p:sp>
      <p:sp>
        <p:nvSpPr>
          <p:cNvPr id="53" name="Plassholder for bilde 9"/>
          <p:cNvSpPr>
            <a:spLocks noGrp="1"/>
          </p:cNvSpPr>
          <p:nvPr>
            <p:ph type="pic" sz="quarter" idx="63"/>
          </p:nvPr>
        </p:nvSpPr>
        <p:spPr>
          <a:xfrm>
            <a:off x="628556" y="2974340"/>
            <a:ext cx="1387256" cy="1436319"/>
          </a:xfrm>
          <a:solidFill>
            <a:schemeClr val="bg2"/>
          </a:solidFill>
          <a:ln w="57150">
            <a:noFill/>
            <a:miter lim="800000"/>
          </a:ln>
          <a:effectLst/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nb-NO"/>
              <a:t>Klikk ikonet for å legge til et bilde</a:t>
            </a:r>
            <a:endParaRPr lang="en-GB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presseklipp (mørk)">
    <p:bg>
      <p:bgPr>
        <a:gradFill>
          <a:gsLst>
            <a:gs pos="100000">
              <a:srgbClr val="0D2D4C"/>
            </a:gs>
            <a:gs pos="3000">
              <a:schemeClr val="tx1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ktangel 24"/>
          <p:cNvSpPr/>
          <p:nvPr userDrawn="1"/>
        </p:nvSpPr>
        <p:spPr>
          <a:xfrm>
            <a:off x="571500" y="949324"/>
            <a:ext cx="1501369" cy="1539493"/>
          </a:xfrm>
          <a:prstGeom prst="rect">
            <a:avLst/>
          </a:prstGeom>
          <a:solidFill>
            <a:schemeClr val="bg1"/>
          </a:solidFill>
          <a:ln w="381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ktangel 25"/>
          <p:cNvSpPr/>
          <p:nvPr userDrawn="1"/>
        </p:nvSpPr>
        <p:spPr>
          <a:xfrm>
            <a:off x="2196408" y="949324"/>
            <a:ext cx="1501369" cy="1539493"/>
          </a:xfrm>
          <a:prstGeom prst="rect">
            <a:avLst/>
          </a:prstGeom>
          <a:solidFill>
            <a:schemeClr val="bg1"/>
          </a:solidFill>
          <a:ln w="381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ktangel 26"/>
          <p:cNvSpPr/>
          <p:nvPr userDrawn="1"/>
        </p:nvSpPr>
        <p:spPr>
          <a:xfrm>
            <a:off x="3821316" y="949324"/>
            <a:ext cx="1501369" cy="1539493"/>
          </a:xfrm>
          <a:prstGeom prst="rect">
            <a:avLst/>
          </a:prstGeom>
          <a:solidFill>
            <a:schemeClr val="bg1"/>
          </a:solidFill>
          <a:ln w="381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ktangel 27"/>
          <p:cNvSpPr/>
          <p:nvPr userDrawn="1"/>
        </p:nvSpPr>
        <p:spPr>
          <a:xfrm>
            <a:off x="5446224" y="949324"/>
            <a:ext cx="1501369" cy="1539493"/>
          </a:xfrm>
          <a:prstGeom prst="rect">
            <a:avLst/>
          </a:prstGeom>
          <a:solidFill>
            <a:schemeClr val="bg1"/>
          </a:solidFill>
          <a:ln w="381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ktangel 28"/>
          <p:cNvSpPr/>
          <p:nvPr userDrawn="1"/>
        </p:nvSpPr>
        <p:spPr>
          <a:xfrm>
            <a:off x="7071131" y="949324"/>
            <a:ext cx="1501369" cy="1539493"/>
          </a:xfrm>
          <a:prstGeom prst="rect">
            <a:avLst/>
          </a:prstGeom>
          <a:solidFill>
            <a:schemeClr val="bg1"/>
          </a:solidFill>
          <a:ln w="381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7034838" y="4889096"/>
            <a:ext cx="1146420" cy="1337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880179D-ED92-684E-B424-49F973AC1C5E}" type="datetime1">
              <a:rPr lang="nb-NO" smtClean="0"/>
              <a:pPr/>
              <a:t>05.11.2024</a:t>
            </a:fld>
            <a:endParaRPr lang="en-GB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181258" y="4889097"/>
            <a:ext cx="391242" cy="13371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altLang="nb-NO" dirty="0"/>
              <a:t>Side </a:t>
            </a:r>
            <a:fld id="{F57D2C7E-FF28-3646-BDC8-24A1FA3E5E8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3" name="Plassholder for bilde 9"/>
          <p:cNvSpPr>
            <a:spLocks noGrp="1"/>
          </p:cNvSpPr>
          <p:nvPr>
            <p:ph type="pic" sz="quarter" idx="18"/>
          </p:nvPr>
        </p:nvSpPr>
        <p:spPr>
          <a:xfrm>
            <a:off x="7128187" y="1002082"/>
            <a:ext cx="1387256" cy="1436319"/>
          </a:xfrm>
          <a:solidFill>
            <a:schemeClr val="bg2"/>
          </a:solidFill>
          <a:ln w="57150">
            <a:noFill/>
            <a:miter lim="800000"/>
          </a:ln>
          <a:effectLst/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nb-NO"/>
              <a:t>Klikk ikonet for å legge til et bilde</a:t>
            </a:r>
            <a:endParaRPr lang="en-GB" dirty="0"/>
          </a:p>
        </p:txBody>
      </p:sp>
      <p:sp>
        <p:nvSpPr>
          <p:cNvPr id="14" name="Plassholder for bilde 9"/>
          <p:cNvSpPr>
            <a:spLocks noGrp="1"/>
          </p:cNvSpPr>
          <p:nvPr>
            <p:ph type="pic" sz="quarter" idx="21"/>
          </p:nvPr>
        </p:nvSpPr>
        <p:spPr>
          <a:xfrm>
            <a:off x="5503280" y="1002082"/>
            <a:ext cx="1387256" cy="1436319"/>
          </a:xfrm>
          <a:solidFill>
            <a:schemeClr val="bg2"/>
          </a:solidFill>
          <a:ln w="57150">
            <a:noFill/>
            <a:miter lim="800000"/>
          </a:ln>
          <a:effectLst/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nb-NO"/>
              <a:t>Klikk ikonet for å legge til et bilde</a:t>
            </a:r>
            <a:endParaRPr lang="en-GB" dirty="0"/>
          </a:p>
        </p:txBody>
      </p:sp>
      <p:sp>
        <p:nvSpPr>
          <p:cNvPr id="15" name="Plassholder for bilde 9"/>
          <p:cNvSpPr>
            <a:spLocks noGrp="1"/>
          </p:cNvSpPr>
          <p:nvPr>
            <p:ph type="pic" sz="quarter" idx="22"/>
          </p:nvPr>
        </p:nvSpPr>
        <p:spPr>
          <a:xfrm>
            <a:off x="3878372" y="1002082"/>
            <a:ext cx="1387256" cy="1436319"/>
          </a:xfrm>
          <a:solidFill>
            <a:schemeClr val="bg2"/>
          </a:solidFill>
          <a:ln w="57150">
            <a:noFill/>
            <a:miter lim="800000"/>
          </a:ln>
          <a:effectLst/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nb-NO"/>
              <a:t>Klikk ikonet for å legge til et bilde</a:t>
            </a:r>
            <a:endParaRPr lang="en-GB" dirty="0"/>
          </a:p>
        </p:txBody>
      </p:sp>
      <p:sp>
        <p:nvSpPr>
          <p:cNvPr id="16" name="Plassholder for bilde 9"/>
          <p:cNvSpPr>
            <a:spLocks noGrp="1"/>
          </p:cNvSpPr>
          <p:nvPr>
            <p:ph type="pic" sz="quarter" idx="23"/>
          </p:nvPr>
        </p:nvSpPr>
        <p:spPr>
          <a:xfrm>
            <a:off x="2253464" y="1002082"/>
            <a:ext cx="1387256" cy="1436319"/>
          </a:xfrm>
          <a:solidFill>
            <a:schemeClr val="bg2"/>
          </a:solidFill>
          <a:ln w="57150">
            <a:noFill/>
            <a:miter lim="800000"/>
          </a:ln>
          <a:effectLst/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nb-NO"/>
              <a:t>Klikk ikonet for å legge til et bilde</a:t>
            </a:r>
            <a:endParaRPr lang="en-GB" dirty="0"/>
          </a:p>
        </p:txBody>
      </p:sp>
      <p:sp>
        <p:nvSpPr>
          <p:cNvPr id="17" name="Plassholder for bilde 9"/>
          <p:cNvSpPr>
            <a:spLocks noGrp="1"/>
          </p:cNvSpPr>
          <p:nvPr>
            <p:ph type="pic" sz="quarter" idx="24"/>
          </p:nvPr>
        </p:nvSpPr>
        <p:spPr>
          <a:xfrm>
            <a:off x="628556" y="1000911"/>
            <a:ext cx="1387256" cy="1436319"/>
          </a:xfrm>
          <a:solidFill>
            <a:schemeClr val="bg2"/>
          </a:solidFill>
          <a:ln w="57150">
            <a:noFill/>
            <a:miter lim="800000"/>
          </a:ln>
          <a:effectLst/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nb-NO"/>
              <a:t>Klikk ikonet for å legge til et bilde</a:t>
            </a:r>
            <a:endParaRPr lang="en-GB" dirty="0"/>
          </a:p>
        </p:txBody>
      </p:sp>
      <p:sp>
        <p:nvSpPr>
          <p:cNvPr id="19" name="Plassholder for tekst 11"/>
          <p:cNvSpPr>
            <a:spLocks noGrp="1"/>
          </p:cNvSpPr>
          <p:nvPr>
            <p:ph type="body" sz="quarter" idx="26" hasCustomPrompt="1"/>
          </p:nvPr>
        </p:nvSpPr>
        <p:spPr>
          <a:xfrm>
            <a:off x="564908" y="2529994"/>
            <a:ext cx="1429121" cy="30314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for å redigere kilde og dato</a:t>
            </a:r>
          </a:p>
        </p:txBody>
      </p:sp>
      <p:sp>
        <p:nvSpPr>
          <p:cNvPr id="33" name="Plassholder for tekst 11"/>
          <p:cNvSpPr>
            <a:spLocks noGrp="1"/>
          </p:cNvSpPr>
          <p:nvPr>
            <p:ph type="body" sz="quarter" idx="45" hasCustomPrompt="1"/>
          </p:nvPr>
        </p:nvSpPr>
        <p:spPr>
          <a:xfrm>
            <a:off x="2194930" y="2529994"/>
            <a:ext cx="1429121" cy="30314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for å redigere kilde og dato</a:t>
            </a:r>
          </a:p>
        </p:txBody>
      </p:sp>
      <p:sp>
        <p:nvSpPr>
          <p:cNvPr id="34" name="Plassholder for tekst 11"/>
          <p:cNvSpPr>
            <a:spLocks noGrp="1"/>
          </p:cNvSpPr>
          <p:nvPr>
            <p:ph type="body" sz="quarter" idx="46" hasCustomPrompt="1"/>
          </p:nvPr>
        </p:nvSpPr>
        <p:spPr>
          <a:xfrm>
            <a:off x="3816057" y="2529994"/>
            <a:ext cx="1429121" cy="30314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for å redigere kilde og dato</a:t>
            </a:r>
          </a:p>
        </p:txBody>
      </p:sp>
      <p:sp>
        <p:nvSpPr>
          <p:cNvPr id="35" name="Plassholder for tekst 11"/>
          <p:cNvSpPr>
            <a:spLocks noGrp="1"/>
          </p:cNvSpPr>
          <p:nvPr>
            <p:ph type="body" sz="quarter" idx="47" hasCustomPrompt="1"/>
          </p:nvPr>
        </p:nvSpPr>
        <p:spPr>
          <a:xfrm>
            <a:off x="5442419" y="2529994"/>
            <a:ext cx="1429121" cy="30314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for å redigere kilde og dato</a:t>
            </a:r>
          </a:p>
        </p:txBody>
      </p:sp>
      <p:sp>
        <p:nvSpPr>
          <p:cNvPr id="36" name="Plassholder for tekst 11"/>
          <p:cNvSpPr>
            <a:spLocks noGrp="1"/>
          </p:cNvSpPr>
          <p:nvPr>
            <p:ph type="body" sz="quarter" idx="48" hasCustomPrompt="1"/>
          </p:nvPr>
        </p:nvSpPr>
        <p:spPr>
          <a:xfrm>
            <a:off x="7065567" y="2529994"/>
            <a:ext cx="1429121" cy="30314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for å redigere kilde og dato</a:t>
            </a:r>
          </a:p>
        </p:txBody>
      </p:sp>
      <p:sp>
        <p:nvSpPr>
          <p:cNvPr id="42" name="Plassholder for tekst 11"/>
          <p:cNvSpPr>
            <a:spLocks noGrp="1"/>
          </p:cNvSpPr>
          <p:nvPr>
            <p:ph type="body" sz="quarter" idx="54" hasCustomPrompt="1"/>
          </p:nvPr>
        </p:nvSpPr>
        <p:spPr>
          <a:xfrm>
            <a:off x="564908" y="4509102"/>
            <a:ext cx="1429121" cy="30314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for å redigere kilde og dato</a:t>
            </a:r>
          </a:p>
        </p:txBody>
      </p:sp>
      <p:sp>
        <p:nvSpPr>
          <p:cNvPr id="43" name="Plassholder for tekst 11"/>
          <p:cNvSpPr>
            <a:spLocks noGrp="1"/>
          </p:cNvSpPr>
          <p:nvPr>
            <p:ph type="body" sz="quarter" idx="55" hasCustomPrompt="1"/>
          </p:nvPr>
        </p:nvSpPr>
        <p:spPr>
          <a:xfrm>
            <a:off x="2194930" y="4509102"/>
            <a:ext cx="1429121" cy="30314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for å redigere kilde og dato</a:t>
            </a:r>
          </a:p>
        </p:txBody>
      </p:sp>
      <p:sp>
        <p:nvSpPr>
          <p:cNvPr id="44" name="Plassholder for tekst 11"/>
          <p:cNvSpPr>
            <a:spLocks noGrp="1"/>
          </p:cNvSpPr>
          <p:nvPr>
            <p:ph type="body" sz="quarter" idx="56" hasCustomPrompt="1"/>
          </p:nvPr>
        </p:nvSpPr>
        <p:spPr>
          <a:xfrm>
            <a:off x="3816057" y="4509102"/>
            <a:ext cx="1429121" cy="30314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for å redigere kilde og dato</a:t>
            </a:r>
          </a:p>
        </p:txBody>
      </p:sp>
      <p:sp>
        <p:nvSpPr>
          <p:cNvPr id="45" name="Plassholder for tekst 11"/>
          <p:cNvSpPr>
            <a:spLocks noGrp="1"/>
          </p:cNvSpPr>
          <p:nvPr>
            <p:ph type="body" sz="quarter" idx="57" hasCustomPrompt="1"/>
          </p:nvPr>
        </p:nvSpPr>
        <p:spPr>
          <a:xfrm>
            <a:off x="5442419" y="4509102"/>
            <a:ext cx="1429121" cy="30314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for å redigere kilde og dato</a:t>
            </a:r>
          </a:p>
        </p:txBody>
      </p:sp>
      <p:sp>
        <p:nvSpPr>
          <p:cNvPr id="46" name="Plassholder for tekst 11"/>
          <p:cNvSpPr>
            <a:spLocks noGrp="1"/>
          </p:cNvSpPr>
          <p:nvPr>
            <p:ph type="body" sz="quarter" idx="58" hasCustomPrompt="1"/>
          </p:nvPr>
        </p:nvSpPr>
        <p:spPr>
          <a:xfrm>
            <a:off x="7065567" y="4509102"/>
            <a:ext cx="1429121" cy="30314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for å redigere kilde og dato</a:t>
            </a:r>
          </a:p>
        </p:txBody>
      </p:sp>
      <p:sp>
        <p:nvSpPr>
          <p:cNvPr id="30" name="Rektangel 29"/>
          <p:cNvSpPr/>
          <p:nvPr userDrawn="1"/>
        </p:nvSpPr>
        <p:spPr>
          <a:xfrm>
            <a:off x="571500" y="2922753"/>
            <a:ext cx="1501369" cy="1539493"/>
          </a:xfrm>
          <a:prstGeom prst="rect">
            <a:avLst/>
          </a:prstGeom>
          <a:solidFill>
            <a:schemeClr val="bg1"/>
          </a:solidFill>
          <a:ln w="381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ktangel 30"/>
          <p:cNvSpPr/>
          <p:nvPr userDrawn="1"/>
        </p:nvSpPr>
        <p:spPr>
          <a:xfrm>
            <a:off x="2196408" y="2922753"/>
            <a:ext cx="1501369" cy="1539493"/>
          </a:xfrm>
          <a:prstGeom prst="rect">
            <a:avLst/>
          </a:prstGeom>
          <a:solidFill>
            <a:schemeClr val="bg1"/>
          </a:solidFill>
          <a:ln w="381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ktangel 31"/>
          <p:cNvSpPr/>
          <p:nvPr userDrawn="1"/>
        </p:nvSpPr>
        <p:spPr>
          <a:xfrm>
            <a:off x="3821316" y="2922753"/>
            <a:ext cx="1501369" cy="1539493"/>
          </a:xfrm>
          <a:prstGeom prst="rect">
            <a:avLst/>
          </a:prstGeom>
          <a:solidFill>
            <a:schemeClr val="bg1"/>
          </a:solidFill>
          <a:ln w="381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ktangel 46"/>
          <p:cNvSpPr/>
          <p:nvPr userDrawn="1"/>
        </p:nvSpPr>
        <p:spPr>
          <a:xfrm>
            <a:off x="5446224" y="2922753"/>
            <a:ext cx="1501369" cy="1539493"/>
          </a:xfrm>
          <a:prstGeom prst="rect">
            <a:avLst/>
          </a:prstGeom>
          <a:solidFill>
            <a:schemeClr val="bg1"/>
          </a:solidFill>
          <a:ln w="381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ktangel 47"/>
          <p:cNvSpPr/>
          <p:nvPr userDrawn="1"/>
        </p:nvSpPr>
        <p:spPr>
          <a:xfrm>
            <a:off x="7071131" y="2922753"/>
            <a:ext cx="1501369" cy="1539493"/>
          </a:xfrm>
          <a:prstGeom prst="rect">
            <a:avLst/>
          </a:prstGeom>
          <a:solidFill>
            <a:schemeClr val="bg1"/>
          </a:solidFill>
          <a:ln w="381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Plassholder for bilde 9"/>
          <p:cNvSpPr>
            <a:spLocks noGrp="1"/>
          </p:cNvSpPr>
          <p:nvPr>
            <p:ph type="pic" sz="quarter" idx="59"/>
          </p:nvPr>
        </p:nvSpPr>
        <p:spPr>
          <a:xfrm>
            <a:off x="7128187" y="2975511"/>
            <a:ext cx="1387256" cy="1436319"/>
          </a:xfrm>
          <a:solidFill>
            <a:schemeClr val="bg2"/>
          </a:solidFill>
          <a:ln w="57150">
            <a:noFill/>
            <a:miter lim="800000"/>
          </a:ln>
          <a:effectLst/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nb-NO"/>
              <a:t>Klikk ikonet for å legge til et bilde</a:t>
            </a:r>
            <a:endParaRPr lang="en-GB" dirty="0"/>
          </a:p>
        </p:txBody>
      </p:sp>
      <p:sp>
        <p:nvSpPr>
          <p:cNvPr id="50" name="Plassholder for bilde 9"/>
          <p:cNvSpPr>
            <a:spLocks noGrp="1"/>
          </p:cNvSpPr>
          <p:nvPr>
            <p:ph type="pic" sz="quarter" idx="60"/>
          </p:nvPr>
        </p:nvSpPr>
        <p:spPr>
          <a:xfrm>
            <a:off x="5503280" y="2975511"/>
            <a:ext cx="1387256" cy="1436319"/>
          </a:xfrm>
          <a:solidFill>
            <a:schemeClr val="bg2"/>
          </a:solidFill>
          <a:ln w="57150">
            <a:noFill/>
            <a:miter lim="800000"/>
          </a:ln>
          <a:effectLst/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nb-NO"/>
              <a:t>Klikk ikonet for å legge til et bilde</a:t>
            </a:r>
            <a:endParaRPr lang="en-GB" dirty="0"/>
          </a:p>
        </p:txBody>
      </p:sp>
      <p:sp>
        <p:nvSpPr>
          <p:cNvPr id="51" name="Plassholder for bilde 9"/>
          <p:cNvSpPr>
            <a:spLocks noGrp="1"/>
          </p:cNvSpPr>
          <p:nvPr>
            <p:ph type="pic" sz="quarter" idx="61"/>
          </p:nvPr>
        </p:nvSpPr>
        <p:spPr>
          <a:xfrm>
            <a:off x="3878372" y="2975511"/>
            <a:ext cx="1387256" cy="1436319"/>
          </a:xfrm>
          <a:solidFill>
            <a:schemeClr val="bg2"/>
          </a:solidFill>
          <a:ln w="57150">
            <a:noFill/>
            <a:miter lim="800000"/>
          </a:ln>
          <a:effectLst/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nb-NO"/>
              <a:t>Klikk ikonet for å legge til et bilde</a:t>
            </a:r>
            <a:endParaRPr lang="en-GB" dirty="0"/>
          </a:p>
        </p:txBody>
      </p:sp>
      <p:sp>
        <p:nvSpPr>
          <p:cNvPr id="52" name="Plassholder for bilde 9"/>
          <p:cNvSpPr>
            <a:spLocks noGrp="1"/>
          </p:cNvSpPr>
          <p:nvPr>
            <p:ph type="pic" sz="quarter" idx="62"/>
          </p:nvPr>
        </p:nvSpPr>
        <p:spPr>
          <a:xfrm>
            <a:off x="2253464" y="2975511"/>
            <a:ext cx="1387256" cy="1436319"/>
          </a:xfrm>
          <a:solidFill>
            <a:schemeClr val="bg2"/>
          </a:solidFill>
          <a:ln w="57150">
            <a:noFill/>
            <a:miter lim="800000"/>
          </a:ln>
          <a:effectLst/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nb-NO"/>
              <a:t>Klikk ikonet for å legge til et bilde</a:t>
            </a:r>
            <a:endParaRPr lang="en-GB" dirty="0"/>
          </a:p>
        </p:txBody>
      </p:sp>
      <p:sp>
        <p:nvSpPr>
          <p:cNvPr id="53" name="Plassholder for bilde 9"/>
          <p:cNvSpPr>
            <a:spLocks noGrp="1"/>
          </p:cNvSpPr>
          <p:nvPr>
            <p:ph type="pic" sz="quarter" idx="63"/>
          </p:nvPr>
        </p:nvSpPr>
        <p:spPr>
          <a:xfrm>
            <a:off x="628556" y="2974340"/>
            <a:ext cx="1387256" cy="1436319"/>
          </a:xfrm>
          <a:solidFill>
            <a:schemeClr val="bg2"/>
          </a:solidFill>
          <a:ln w="57150">
            <a:noFill/>
            <a:miter lim="800000"/>
          </a:ln>
          <a:effectLst/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nb-NO"/>
              <a:t>Klikk ikonet for å legge til et bilde</a:t>
            </a:r>
            <a:endParaRPr lang="en-GB" dirty="0"/>
          </a:p>
        </p:txBody>
      </p:sp>
      <p:pic>
        <p:nvPicPr>
          <p:cNvPr id="37" name="Bilde 3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9364" y="187222"/>
            <a:ext cx="1029721" cy="29000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7034838" y="4889096"/>
            <a:ext cx="1146420" cy="133718"/>
          </a:xfrm>
          <a:prstGeom prst="rect">
            <a:avLst/>
          </a:prstGeom>
        </p:spPr>
        <p:txBody>
          <a:bodyPr/>
          <a:lstStyle/>
          <a:p>
            <a:fld id="{B5297F79-5EDE-7840-BEB3-87BD94E32465}" type="datetime1">
              <a:rPr lang="nb-NO" smtClean="0"/>
              <a:t>05.11.2024</a:t>
            </a:fld>
            <a:endParaRPr lang="en-GB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181258" y="4889097"/>
            <a:ext cx="391242" cy="133716"/>
          </a:xfrm>
          <a:prstGeom prst="rect">
            <a:avLst/>
          </a:prstGeom>
        </p:spPr>
        <p:txBody>
          <a:bodyPr/>
          <a:lstStyle/>
          <a:p>
            <a:r>
              <a:rPr lang="nb-NO" altLang="nb-NO" dirty="0"/>
              <a:t>Side </a:t>
            </a:r>
            <a:fld id="{F57D2C7E-FF28-3646-BDC8-24A1FA3E5E8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Plassholder for media 2"/>
          <p:cNvSpPr>
            <a:spLocks noGrp="1"/>
          </p:cNvSpPr>
          <p:nvPr>
            <p:ph type="media" sz="quarter" idx="13" hasCustomPrompt="1"/>
          </p:nvPr>
        </p:nvSpPr>
        <p:spPr>
          <a:xfrm>
            <a:off x="0" y="0"/>
            <a:ext cx="9144000" cy="51435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legge</a:t>
            </a:r>
            <a:r>
              <a:rPr lang="en-GB" dirty="0"/>
              <a:t> inn </a:t>
            </a:r>
            <a:r>
              <a:rPr lang="en-GB" dirty="0" err="1"/>
              <a:t>en</a:t>
            </a:r>
            <a:r>
              <a:rPr lang="en-GB" dirty="0"/>
              <a:t> film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">
    <p:bg>
      <p:bgPr>
        <a:gradFill>
          <a:gsLst>
            <a:gs pos="0">
              <a:srgbClr val="001935"/>
            </a:gs>
            <a:gs pos="100000">
              <a:schemeClr val="accent1">
                <a:lumMod val="30000"/>
                <a:lumOff val="70000"/>
              </a:schemeClr>
            </a:gs>
          </a:gsLst>
          <a:lin ang="2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7034838" y="4889096"/>
            <a:ext cx="1146420" cy="133718"/>
          </a:xfrm>
          <a:prstGeom prst="rect">
            <a:avLst/>
          </a:prstGeom>
        </p:spPr>
        <p:txBody>
          <a:bodyPr/>
          <a:lstStyle/>
          <a:p>
            <a:fld id="{B96AA90D-1229-F442-BBD1-461A2F4B19D5}" type="datetime1">
              <a:rPr lang="nb-NO" smtClean="0"/>
              <a:t>05.11.2024</a:t>
            </a:fld>
            <a:endParaRPr lang="en-GB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181258" y="4889097"/>
            <a:ext cx="391242" cy="133716"/>
          </a:xfrm>
          <a:prstGeom prst="rect">
            <a:avLst/>
          </a:prstGeom>
        </p:spPr>
        <p:txBody>
          <a:bodyPr/>
          <a:lstStyle/>
          <a:p>
            <a:r>
              <a:rPr lang="nb-NO" altLang="nb-NO" dirty="0"/>
              <a:t>Side </a:t>
            </a:r>
            <a:fld id="{F57D2C7E-FF28-3646-BDC8-24A1FA3E5E8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Plassholder for innhold 2"/>
          <p:cNvSpPr>
            <a:spLocks noGrp="1"/>
          </p:cNvSpPr>
          <p:nvPr>
            <p:ph sz="quarter" idx="13"/>
          </p:nvPr>
        </p:nvSpPr>
        <p:spPr>
          <a:xfrm>
            <a:off x="1347537" y="949324"/>
            <a:ext cx="6448926" cy="3349959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9364" y="187222"/>
            <a:ext cx="1029721" cy="29000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441" y="1115"/>
          <a:ext cx="1440" cy="11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41" y="1115"/>
                        <a:ext cx="1440" cy="11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669" y="205475"/>
            <a:ext cx="8228665" cy="857918"/>
          </a:xfrm>
          <a:prstGeom prst="rect">
            <a:avLst/>
          </a:prstGeom>
        </p:spPr>
        <p:txBody>
          <a:bodyPr/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a-DK" dirty="0">
                <a:solidFill>
                  <a:srgbClr val="A1938E">
                    <a:lumMod val="50000"/>
                  </a:srgbClr>
                </a:solidFill>
              </a:rPr>
              <a:t> Side </a:t>
            </a:r>
            <a:fld id="{8D1860DE-99E2-CA4F-B49F-9FA189F66E94}" type="slidenum">
              <a:rPr lang="da-DK" smtClean="0">
                <a:solidFill>
                  <a:srgbClr val="A1938E">
                    <a:lumMod val="50000"/>
                  </a:srgbClr>
                </a:solidFill>
              </a:rPr>
              <a:pPr/>
              <a:t>‹#›</a:t>
            </a:fld>
            <a:endParaRPr lang="da-DK" dirty="0">
              <a:solidFill>
                <a:srgbClr val="A1938E">
                  <a:lumMod val="50000"/>
                </a:srgbClr>
              </a:solidFill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5471" y="4652044"/>
            <a:ext cx="1042717" cy="39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7774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4BAF0-A44E-42BA-B096-77CF6B597719}" type="datetime1">
              <a:rPr lang="nb-NO"/>
              <a:pPr>
                <a:defRPr/>
              </a:pPr>
              <a:t>05.11.2024</a:t>
            </a:fld>
            <a:r>
              <a:rPr lang="nb-NO" dirty="0"/>
              <a:t> • Side </a:t>
            </a:r>
            <a:fld id="{C7A61E69-FEE7-4D77-8495-FDF08BB18ECF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2898" y="4930305"/>
            <a:ext cx="6783705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defTabSz="814790">
              <a:defRPr sz="600"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nb-NO" altLang="nb-NO" dirty="0"/>
              <a:t>Avdeling for HR og HMS</a:t>
            </a:r>
          </a:p>
        </p:txBody>
      </p:sp>
    </p:spTree>
    <p:extLst>
      <p:ext uri="{BB962C8B-B14F-4D97-AF65-F5344CB8AC3E}">
        <p14:creationId xmlns:p14="http://schemas.microsoft.com/office/powerpoint/2010/main" val="1765501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– Trygghet i det digitale rom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81751"/>
            <a:ext cx="9144000" cy="3985512"/>
          </a:xfrm>
          <a:prstGeom prst="rect">
            <a:avLst/>
          </a:prstGeom>
        </p:spPr>
      </p:pic>
      <p:sp>
        <p:nvSpPr>
          <p:cNvPr id="16" name="Rektangel 15"/>
          <p:cNvSpPr/>
          <p:nvPr userDrawn="1"/>
        </p:nvSpPr>
        <p:spPr>
          <a:xfrm>
            <a:off x="1" y="0"/>
            <a:ext cx="9144000" cy="730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6839427" y="587318"/>
            <a:ext cx="1980248" cy="8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10160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defTabSz="10160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defTabSz="10160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defTabSz="10160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defTabSz="10160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defTabSz="101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defTabSz="101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defTabSz="101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defTabSz="101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nb-NO" altLang="nb-NO" sz="540" b="1" dirty="0"/>
              <a:t>NORDLAND POLITIDISTRIKT</a:t>
            </a:r>
          </a:p>
        </p:txBody>
      </p:sp>
      <p:pic>
        <p:nvPicPr>
          <p:cNvPr id="11" name="Bild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730251"/>
            <a:ext cx="9144000" cy="57091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398963" y="1206630"/>
            <a:ext cx="4173538" cy="1124251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4398963" y="2490382"/>
            <a:ext cx="4173538" cy="1241425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 eller navn på foredragsholder</a:t>
            </a:r>
            <a:endParaRPr lang="en-GB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7034838" y="4889096"/>
            <a:ext cx="1146420" cy="133717"/>
          </a:xfrm>
          <a:prstGeom prst="rect">
            <a:avLst/>
          </a:prstGeom>
        </p:spPr>
        <p:txBody>
          <a:bodyPr/>
          <a:lstStyle/>
          <a:p>
            <a:fld id="{FBC118A2-C331-4249-8A67-6DC081A07270}" type="datetime1">
              <a:rPr lang="nb-NO" smtClean="0"/>
              <a:t>05.11.2024</a:t>
            </a:fld>
            <a:endParaRPr lang="en-GB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181258" y="4889097"/>
            <a:ext cx="391242" cy="133716"/>
          </a:xfrm>
          <a:prstGeom prst="rect">
            <a:avLst/>
          </a:prstGeom>
        </p:spPr>
        <p:txBody>
          <a:bodyPr/>
          <a:lstStyle/>
          <a:p>
            <a:r>
              <a:rPr lang="nb-NO" altLang="nb-NO" dirty="0"/>
              <a:t>Side </a:t>
            </a:r>
            <a:fld id="{F57D2C7E-FF28-3646-BDC8-24A1FA3E5E8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7" name="Bilde 1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4110" y="175105"/>
            <a:ext cx="1193292" cy="3360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– Trygghet i det digitale rom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81751"/>
            <a:ext cx="9144000" cy="3985512"/>
          </a:xfrm>
          <a:prstGeom prst="rect">
            <a:avLst/>
          </a:prstGeom>
        </p:spPr>
      </p:pic>
      <p:sp>
        <p:nvSpPr>
          <p:cNvPr id="16" name="Rektangel 15"/>
          <p:cNvSpPr/>
          <p:nvPr userDrawn="1"/>
        </p:nvSpPr>
        <p:spPr>
          <a:xfrm>
            <a:off x="1" y="0"/>
            <a:ext cx="9144000" cy="730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6839427" y="587318"/>
            <a:ext cx="1980248" cy="8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10160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defTabSz="10160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defTabSz="10160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defTabSz="10160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defTabSz="10160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defTabSz="101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defTabSz="101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defTabSz="101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defTabSz="101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nb-NO" altLang="nb-NO" sz="540" b="1" dirty="0"/>
              <a:t>NORDLAND POLITIDISTRIKT</a:t>
            </a:r>
          </a:p>
        </p:txBody>
      </p:sp>
      <p:pic>
        <p:nvPicPr>
          <p:cNvPr id="11" name="Bild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730251"/>
            <a:ext cx="9144000" cy="57091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398963" y="1206630"/>
            <a:ext cx="4173538" cy="1124251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4398963" y="2490382"/>
            <a:ext cx="4173538" cy="1241425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 eller navn på foredragsholder</a:t>
            </a:r>
            <a:endParaRPr lang="en-GB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7034838" y="4889096"/>
            <a:ext cx="1146420" cy="133717"/>
          </a:xfrm>
          <a:prstGeom prst="rect">
            <a:avLst/>
          </a:prstGeom>
        </p:spPr>
        <p:txBody>
          <a:bodyPr/>
          <a:lstStyle/>
          <a:p>
            <a:fld id="{FBC118A2-C331-4249-8A67-6DC081A07270}" type="datetime1">
              <a:rPr lang="nb-NO" smtClean="0"/>
              <a:t>05.11.2024</a:t>
            </a:fld>
            <a:endParaRPr lang="en-GB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181258" y="4889097"/>
            <a:ext cx="391242" cy="133716"/>
          </a:xfrm>
          <a:prstGeom prst="rect">
            <a:avLst/>
          </a:prstGeom>
        </p:spPr>
        <p:txBody>
          <a:bodyPr/>
          <a:lstStyle/>
          <a:p>
            <a:r>
              <a:rPr lang="nb-NO" altLang="nb-NO" dirty="0"/>
              <a:t>Side </a:t>
            </a:r>
            <a:fld id="{F57D2C7E-FF28-3646-BDC8-24A1FA3E5E8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7" name="Bilde 1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4110" y="175105"/>
            <a:ext cx="1193292" cy="3360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– Vold og overgrep mot ba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81751"/>
            <a:ext cx="9144000" cy="3985512"/>
          </a:xfrm>
          <a:prstGeom prst="rect">
            <a:avLst/>
          </a:prstGeom>
        </p:spPr>
      </p:pic>
      <p:sp>
        <p:nvSpPr>
          <p:cNvPr id="16" name="Rektangel 15"/>
          <p:cNvSpPr/>
          <p:nvPr userDrawn="1"/>
        </p:nvSpPr>
        <p:spPr>
          <a:xfrm>
            <a:off x="1" y="0"/>
            <a:ext cx="9144000" cy="730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6839427" y="587318"/>
            <a:ext cx="1980248" cy="8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10160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defTabSz="10160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defTabSz="10160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defTabSz="10160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defTabSz="10160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defTabSz="101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defTabSz="101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defTabSz="101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defTabSz="101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nb-NO" altLang="nb-NO" sz="540" b="1" dirty="0"/>
              <a:t>NORDLAND POLITIDISTRIKT</a:t>
            </a:r>
          </a:p>
        </p:txBody>
      </p:sp>
      <p:pic>
        <p:nvPicPr>
          <p:cNvPr id="11" name="Bild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730251"/>
            <a:ext cx="9144000" cy="57091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398963" y="1206630"/>
            <a:ext cx="4173538" cy="1124251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4398963" y="2490382"/>
            <a:ext cx="4173538" cy="1241425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 eller navn på foredragsholder</a:t>
            </a:r>
            <a:endParaRPr lang="en-GB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7034838" y="4889096"/>
            <a:ext cx="1146420" cy="133717"/>
          </a:xfrm>
          <a:prstGeom prst="rect">
            <a:avLst/>
          </a:prstGeom>
        </p:spPr>
        <p:txBody>
          <a:bodyPr/>
          <a:lstStyle/>
          <a:p>
            <a:fld id="{FBC118A2-C331-4249-8A67-6DC081A07270}" type="datetime1">
              <a:rPr lang="nb-NO" smtClean="0"/>
              <a:t>05.11.2024</a:t>
            </a:fld>
            <a:endParaRPr lang="en-GB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181258" y="4889097"/>
            <a:ext cx="391242" cy="133716"/>
          </a:xfrm>
          <a:prstGeom prst="rect">
            <a:avLst/>
          </a:prstGeom>
        </p:spPr>
        <p:txBody>
          <a:bodyPr/>
          <a:lstStyle/>
          <a:p>
            <a:r>
              <a:rPr lang="nb-NO" altLang="nb-NO" dirty="0"/>
              <a:t>Side </a:t>
            </a:r>
            <a:fld id="{F57D2C7E-FF28-3646-BDC8-24A1FA3E5E8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7" name="Bilde 1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4110" y="175105"/>
            <a:ext cx="1193292" cy="3360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83000">
              <a:schemeClr val="accent5"/>
            </a:gs>
            <a:gs pos="100000">
              <a:schemeClr val="accent1">
                <a:lumMod val="30000"/>
                <a:lumOff val="70000"/>
              </a:schemeClr>
            </a:gs>
          </a:gsLst>
          <a:lin ang="1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49325"/>
            <a:ext cx="9144000" cy="3817938"/>
          </a:xfrm>
          <a:prstGeom prst="rect">
            <a:avLst/>
          </a:prstGeom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7098208" y="4744419"/>
            <a:ext cx="1146420" cy="133718"/>
          </a:xfrm>
          <a:prstGeom prst="rect">
            <a:avLst/>
          </a:prstGeom>
        </p:spPr>
        <p:txBody>
          <a:bodyPr/>
          <a:lstStyle/>
          <a:p>
            <a:fld id="{786DDFF6-D0C0-5342-9C07-E1B8A38084A3}" type="datetime1">
              <a:rPr lang="nb-NO" smtClean="0"/>
              <a:t>05.11.2024</a:t>
            </a:fld>
            <a:endParaRPr lang="en-GB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244628" y="4744420"/>
            <a:ext cx="391242" cy="133716"/>
          </a:xfrm>
          <a:prstGeom prst="rect">
            <a:avLst/>
          </a:prstGeom>
        </p:spPr>
        <p:txBody>
          <a:bodyPr/>
          <a:lstStyle/>
          <a:p>
            <a:r>
              <a:rPr lang="nb-NO" altLang="nb-NO" dirty="0"/>
              <a:t>Side </a:t>
            </a:r>
            <a:fld id="{F57D2C7E-FF28-3646-BDC8-24A1FA3E5E8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6" name="Plassholder f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2723566" y="1789384"/>
            <a:ext cx="669758" cy="423378"/>
          </a:xfrm>
        </p:spPr>
        <p:txBody>
          <a:bodyPr>
            <a:noAutofit/>
          </a:bodyPr>
          <a:lstStyle>
            <a:lvl1pPr marL="0" indent="0" algn="r">
              <a:buNone/>
              <a:defRPr sz="20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nb-NO" dirty="0"/>
              <a:t>##</a:t>
            </a:r>
            <a:endParaRPr lang="en-GB" dirty="0"/>
          </a:p>
        </p:txBody>
      </p:sp>
      <p:sp>
        <p:nvSpPr>
          <p:cNvPr id="27" name="Plassholder for tekst 11"/>
          <p:cNvSpPr>
            <a:spLocks noGrp="1"/>
          </p:cNvSpPr>
          <p:nvPr>
            <p:ph type="body" sz="quarter" idx="14" hasCustomPrompt="1"/>
          </p:nvPr>
        </p:nvSpPr>
        <p:spPr>
          <a:xfrm>
            <a:off x="3544163" y="1789384"/>
            <a:ext cx="5091708" cy="423378"/>
          </a:xfrm>
        </p:spPr>
        <p:txBody>
          <a:bodyPr>
            <a:normAutofit/>
          </a:bodyPr>
          <a:lstStyle>
            <a:lvl1pPr marL="0" indent="0">
              <a:buFont typeface="Arial" charset="0"/>
              <a:buNone/>
              <a:defRPr sz="2000" b="0">
                <a:solidFill>
                  <a:schemeClr val="bg1"/>
                </a:solidFill>
              </a:defRPr>
            </a:lvl1pPr>
            <a:lvl2pPr marL="144000" indent="0">
              <a:buNone/>
              <a:defRPr>
                <a:solidFill>
                  <a:schemeClr val="bg1"/>
                </a:solidFill>
              </a:defRPr>
            </a:lvl2pPr>
            <a:lvl3pPr marL="288000" indent="0">
              <a:buNone/>
              <a:defRPr>
                <a:solidFill>
                  <a:schemeClr val="bg1"/>
                </a:solidFill>
              </a:defRPr>
            </a:lvl3pPr>
            <a:lvl4pPr marL="432000" indent="0">
              <a:buNone/>
              <a:defRPr>
                <a:solidFill>
                  <a:schemeClr val="bg1"/>
                </a:solidFill>
              </a:defRPr>
            </a:lvl4pPr>
            <a:lvl5pPr marL="5040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 dirty="0"/>
              <a:t>Agendapunkt</a:t>
            </a:r>
            <a:endParaRPr lang="en-GB" dirty="0"/>
          </a:p>
        </p:txBody>
      </p:sp>
      <p:sp>
        <p:nvSpPr>
          <p:cNvPr id="28" name="Plassholder for tekst 2"/>
          <p:cNvSpPr>
            <a:spLocks noGrp="1"/>
          </p:cNvSpPr>
          <p:nvPr>
            <p:ph type="body" sz="quarter" idx="15" hasCustomPrompt="1"/>
          </p:nvPr>
        </p:nvSpPr>
        <p:spPr>
          <a:xfrm>
            <a:off x="2723566" y="1296590"/>
            <a:ext cx="669758" cy="423378"/>
          </a:xfrm>
        </p:spPr>
        <p:txBody>
          <a:bodyPr>
            <a:noAutofit/>
          </a:bodyPr>
          <a:lstStyle>
            <a:lvl1pPr marL="0" indent="0" algn="r">
              <a:buNone/>
              <a:defRPr sz="20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nb-NO" dirty="0"/>
              <a:t>##</a:t>
            </a:r>
            <a:endParaRPr lang="en-GB" dirty="0"/>
          </a:p>
        </p:txBody>
      </p:sp>
      <p:sp>
        <p:nvSpPr>
          <p:cNvPr id="29" name="Plassholder for tekst 11"/>
          <p:cNvSpPr>
            <a:spLocks noGrp="1"/>
          </p:cNvSpPr>
          <p:nvPr>
            <p:ph type="body" sz="quarter" idx="16" hasCustomPrompt="1"/>
          </p:nvPr>
        </p:nvSpPr>
        <p:spPr>
          <a:xfrm>
            <a:off x="3544163" y="1296590"/>
            <a:ext cx="5091708" cy="423378"/>
          </a:xfrm>
        </p:spPr>
        <p:txBody>
          <a:bodyPr>
            <a:normAutofit/>
          </a:bodyPr>
          <a:lstStyle>
            <a:lvl1pPr marL="0" indent="0">
              <a:buFont typeface="Arial" charset="0"/>
              <a:buNone/>
              <a:defRPr sz="2000" b="0">
                <a:solidFill>
                  <a:schemeClr val="bg1"/>
                </a:solidFill>
              </a:defRPr>
            </a:lvl1pPr>
            <a:lvl2pPr marL="144000" indent="0">
              <a:buNone/>
              <a:defRPr>
                <a:solidFill>
                  <a:schemeClr val="bg1"/>
                </a:solidFill>
              </a:defRPr>
            </a:lvl2pPr>
            <a:lvl3pPr marL="288000" indent="0">
              <a:buNone/>
              <a:defRPr>
                <a:solidFill>
                  <a:schemeClr val="bg1"/>
                </a:solidFill>
              </a:defRPr>
            </a:lvl3pPr>
            <a:lvl4pPr marL="432000" indent="0">
              <a:buNone/>
              <a:defRPr>
                <a:solidFill>
                  <a:schemeClr val="bg1"/>
                </a:solidFill>
              </a:defRPr>
            </a:lvl4pPr>
            <a:lvl5pPr marL="5040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 dirty="0"/>
              <a:t>Agendapunkt</a:t>
            </a:r>
            <a:endParaRPr lang="en-GB" dirty="0"/>
          </a:p>
        </p:txBody>
      </p:sp>
      <p:sp>
        <p:nvSpPr>
          <p:cNvPr id="30" name="Plassholder for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2723566" y="2774970"/>
            <a:ext cx="669758" cy="423378"/>
          </a:xfrm>
        </p:spPr>
        <p:txBody>
          <a:bodyPr>
            <a:noAutofit/>
          </a:bodyPr>
          <a:lstStyle>
            <a:lvl1pPr marL="0" indent="0" algn="r">
              <a:buNone/>
              <a:defRPr sz="20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nb-NO" dirty="0"/>
              <a:t>##</a:t>
            </a:r>
            <a:endParaRPr lang="en-GB" dirty="0"/>
          </a:p>
        </p:txBody>
      </p:sp>
      <p:sp>
        <p:nvSpPr>
          <p:cNvPr id="31" name="Plassholder for tekst 11"/>
          <p:cNvSpPr>
            <a:spLocks noGrp="1"/>
          </p:cNvSpPr>
          <p:nvPr>
            <p:ph type="body" sz="quarter" idx="18" hasCustomPrompt="1"/>
          </p:nvPr>
        </p:nvSpPr>
        <p:spPr>
          <a:xfrm>
            <a:off x="3544163" y="2774970"/>
            <a:ext cx="5091708" cy="423378"/>
          </a:xfrm>
        </p:spPr>
        <p:txBody>
          <a:bodyPr>
            <a:normAutofit/>
          </a:bodyPr>
          <a:lstStyle>
            <a:lvl1pPr marL="0" indent="0">
              <a:buFont typeface="Arial" charset="0"/>
              <a:buNone/>
              <a:defRPr sz="2000" b="0">
                <a:solidFill>
                  <a:schemeClr val="bg1"/>
                </a:solidFill>
              </a:defRPr>
            </a:lvl1pPr>
            <a:lvl2pPr marL="144000" indent="0">
              <a:buNone/>
              <a:defRPr>
                <a:solidFill>
                  <a:schemeClr val="bg1"/>
                </a:solidFill>
              </a:defRPr>
            </a:lvl2pPr>
            <a:lvl3pPr marL="288000" indent="0">
              <a:buNone/>
              <a:defRPr>
                <a:solidFill>
                  <a:schemeClr val="bg1"/>
                </a:solidFill>
              </a:defRPr>
            </a:lvl3pPr>
            <a:lvl4pPr marL="432000" indent="0">
              <a:buNone/>
              <a:defRPr>
                <a:solidFill>
                  <a:schemeClr val="bg1"/>
                </a:solidFill>
              </a:defRPr>
            </a:lvl4pPr>
            <a:lvl5pPr marL="5040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 dirty="0"/>
              <a:t>Agendapunkt</a:t>
            </a:r>
            <a:endParaRPr lang="en-GB" dirty="0"/>
          </a:p>
        </p:txBody>
      </p:sp>
      <p:sp>
        <p:nvSpPr>
          <p:cNvPr id="32" name="Plassholder for tekst 2"/>
          <p:cNvSpPr>
            <a:spLocks noGrp="1"/>
          </p:cNvSpPr>
          <p:nvPr>
            <p:ph type="body" sz="quarter" idx="19" hasCustomPrompt="1"/>
          </p:nvPr>
        </p:nvSpPr>
        <p:spPr>
          <a:xfrm>
            <a:off x="2723566" y="2282177"/>
            <a:ext cx="669758" cy="423378"/>
          </a:xfrm>
        </p:spPr>
        <p:txBody>
          <a:bodyPr>
            <a:noAutofit/>
          </a:bodyPr>
          <a:lstStyle>
            <a:lvl1pPr marL="0" indent="0" algn="r">
              <a:buNone/>
              <a:defRPr sz="20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nb-NO" dirty="0"/>
              <a:t>##</a:t>
            </a:r>
            <a:endParaRPr lang="en-GB" dirty="0"/>
          </a:p>
        </p:txBody>
      </p:sp>
      <p:sp>
        <p:nvSpPr>
          <p:cNvPr id="33" name="Plassholder for tekst 11"/>
          <p:cNvSpPr>
            <a:spLocks noGrp="1"/>
          </p:cNvSpPr>
          <p:nvPr>
            <p:ph type="body" sz="quarter" idx="20" hasCustomPrompt="1"/>
          </p:nvPr>
        </p:nvSpPr>
        <p:spPr>
          <a:xfrm>
            <a:off x="3544163" y="2282177"/>
            <a:ext cx="5091708" cy="423378"/>
          </a:xfrm>
        </p:spPr>
        <p:txBody>
          <a:bodyPr>
            <a:normAutofit/>
          </a:bodyPr>
          <a:lstStyle>
            <a:lvl1pPr marL="0" indent="0">
              <a:buFont typeface="Arial" charset="0"/>
              <a:buNone/>
              <a:defRPr sz="2000" b="0">
                <a:solidFill>
                  <a:schemeClr val="bg1"/>
                </a:solidFill>
              </a:defRPr>
            </a:lvl1pPr>
            <a:lvl2pPr marL="144000" indent="0">
              <a:buNone/>
              <a:defRPr>
                <a:solidFill>
                  <a:schemeClr val="bg1"/>
                </a:solidFill>
              </a:defRPr>
            </a:lvl2pPr>
            <a:lvl3pPr marL="288000" indent="0">
              <a:buNone/>
              <a:defRPr>
                <a:solidFill>
                  <a:schemeClr val="bg1"/>
                </a:solidFill>
              </a:defRPr>
            </a:lvl3pPr>
            <a:lvl4pPr marL="432000" indent="0">
              <a:buNone/>
              <a:defRPr>
                <a:solidFill>
                  <a:schemeClr val="bg1"/>
                </a:solidFill>
              </a:defRPr>
            </a:lvl4pPr>
            <a:lvl5pPr marL="5040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 dirty="0"/>
              <a:t>Agendapunkt</a:t>
            </a:r>
            <a:endParaRPr lang="en-GB" dirty="0"/>
          </a:p>
        </p:txBody>
      </p:sp>
      <p:sp>
        <p:nvSpPr>
          <p:cNvPr id="34" name="Plassholder for tekst 2"/>
          <p:cNvSpPr>
            <a:spLocks noGrp="1"/>
          </p:cNvSpPr>
          <p:nvPr>
            <p:ph type="body" sz="quarter" idx="21" hasCustomPrompt="1"/>
          </p:nvPr>
        </p:nvSpPr>
        <p:spPr>
          <a:xfrm>
            <a:off x="2723566" y="3760557"/>
            <a:ext cx="669758" cy="423378"/>
          </a:xfrm>
        </p:spPr>
        <p:txBody>
          <a:bodyPr>
            <a:noAutofit/>
          </a:bodyPr>
          <a:lstStyle>
            <a:lvl1pPr marL="0" indent="0" algn="r">
              <a:buNone/>
              <a:defRPr sz="20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nb-NO" dirty="0"/>
              <a:t>##</a:t>
            </a:r>
            <a:endParaRPr lang="en-GB" dirty="0"/>
          </a:p>
        </p:txBody>
      </p:sp>
      <p:sp>
        <p:nvSpPr>
          <p:cNvPr id="35" name="Plassholder for tekst 11"/>
          <p:cNvSpPr>
            <a:spLocks noGrp="1"/>
          </p:cNvSpPr>
          <p:nvPr>
            <p:ph type="body" sz="quarter" idx="22" hasCustomPrompt="1"/>
          </p:nvPr>
        </p:nvSpPr>
        <p:spPr>
          <a:xfrm>
            <a:off x="3544163" y="3760557"/>
            <a:ext cx="5091708" cy="423378"/>
          </a:xfrm>
        </p:spPr>
        <p:txBody>
          <a:bodyPr>
            <a:normAutofit/>
          </a:bodyPr>
          <a:lstStyle>
            <a:lvl1pPr marL="0" indent="0">
              <a:buFont typeface="Arial" charset="0"/>
              <a:buNone/>
              <a:defRPr sz="2000" b="0">
                <a:solidFill>
                  <a:schemeClr val="bg1"/>
                </a:solidFill>
              </a:defRPr>
            </a:lvl1pPr>
            <a:lvl2pPr marL="144000" indent="0">
              <a:buNone/>
              <a:defRPr>
                <a:solidFill>
                  <a:schemeClr val="bg1"/>
                </a:solidFill>
              </a:defRPr>
            </a:lvl2pPr>
            <a:lvl3pPr marL="288000" indent="0">
              <a:buNone/>
              <a:defRPr>
                <a:solidFill>
                  <a:schemeClr val="bg1"/>
                </a:solidFill>
              </a:defRPr>
            </a:lvl3pPr>
            <a:lvl4pPr marL="432000" indent="0">
              <a:buNone/>
              <a:defRPr>
                <a:solidFill>
                  <a:schemeClr val="bg1"/>
                </a:solidFill>
              </a:defRPr>
            </a:lvl4pPr>
            <a:lvl5pPr marL="5040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 dirty="0"/>
              <a:t>Agendapunkt</a:t>
            </a:r>
            <a:endParaRPr lang="en-GB" dirty="0"/>
          </a:p>
        </p:txBody>
      </p:sp>
      <p:sp>
        <p:nvSpPr>
          <p:cNvPr id="36" name="Plassholder for tekst 2"/>
          <p:cNvSpPr>
            <a:spLocks noGrp="1"/>
          </p:cNvSpPr>
          <p:nvPr>
            <p:ph type="body" sz="quarter" idx="23" hasCustomPrompt="1"/>
          </p:nvPr>
        </p:nvSpPr>
        <p:spPr>
          <a:xfrm>
            <a:off x="2723566" y="3267763"/>
            <a:ext cx="669758" cy="423378"/>
          </a:xfrm>
        </p:spPr>
        <p:txBody>
          <a:bodyPr>
            <a:noAutofit/>
          </a:bodyPr>
          <a:lstStyle>
            <a:lvl1pPr marL="0" indent="0" algn="r">
              <a:buNone/>
              <a:defRPr sz="20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nb-NO" dirty="0"/>
              <a:t>##</a:t>
            </a:r>
            <a:endParaRPr lang="en-GB" dirty="0"/>
          </a:p>
        </p:txBody>
      </p:sp>
      <p:sp>
        <p:nvSpPr>
          <p:cNvPr id="37" name="Plassholder for tekst 11"/>
          <p:cNvSpPr>
            <a:spLocks noGrp="1"/>
          </p:cNvSpPr>
          <p:nvPr>
            <p:ph type="body" sz="quarter" idx="24" hasCustomPrompt="1"/>
          </p:nvPr>
        </p:nvSpPr>
        <p:spPr>
          <a:xfrm>
            <a:off x="3544163" y="3267763"/>
            <a:ext cx="5091708" cy="423378"/>
          </a:xfrm>
        </p:spPr>
        <p:txBody>
          <a:bodyPr>
            <a:normAutofit/>
          </a:bodyPr>
          <a:lstStyle>
            <a:lvl1pPr marL="0" indent="0">
              <a:buFont typeface="Arial" charset="0"/>
              <a:buNone/>
              <a:defRPr sz="2000" b="0">
                <a:solidFill>
                  <a:schemeClr val="bg1"/>
                </a:solidFill>
              </a:defRPr>
            </a:lvl1pPr>
            <a:lvl2pPr marL="144000" indent="0">
              <a:buNone/>
              <a:defRPr>
                <a:solidFill>
                  <a:schemeClr val="bg1"/>
                </a:solidFill>
              </a:defRPr>
            </a:lvl2pPr>
            <a:lvl3pPr marL="288000" indent="0">
              <a:buNone/>
              <a:defRPr>
                <a:solidFill>
                  <a:schemeClr val="bg1"/>
                </a:solidFill>
              </a:defRPr>
            </a:lvl3pPr>
            <a:lvl4pPr marL="432000" indent="0">
              <a:buNone/>
              <a:defRPr>
                <a:solidFill>
                  <a:schemeClr val="bg1"/>
                </a:solidFill>
              </a:defRPr>
            </a:lvl4pPr>
            <a:lvl5pPr marL="5040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 dirty="0"/>
              <a:t>Agendapunkt</a:t>
            </a:r>
            <a:endParaRPr lang="en-GB" dirty="0"/>
          </a:p>
        </p:txBody>
      </p:sp>
      <p:sp>
        <p:nvSpPr>
          <p:cNvPr id="18" name="Plassholder for tekst 2"/>
          <p:cNvSpPr>
            <a:spLocks noGrp="1"/>
          </p:cNvSpPr>
          <p:nvPr>
            <p:ph type="body" sz="quarter" idx="25" hasCustomPrompt="1"/>
          </p:nvPr>
        </p:nvSpPr>
        <p:spPr>
          <a:xfrm>
            <a:off x="2723566" y="4253351"/>
            <a:ext cx="669758" cy="423378"/>
          </a:xfrm>
        </p:spPr>
        <p:txBody>
          <a:bodyPr>
            <a:noAutofit/>
          </a:bodyPr>
          <a:lstStyle>
            <a:lvl1pPr marL="0" indent="0" algn="r">
              <a:buNone/>
              <a:defRPr sz="20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nb-NO" dirty="0"/>
              <a:t>##</a:t>
            </a:r>
            <a:endParaRPr lang="en-GB" dirty="0"/>
          </a:p>
        </p:txBody>
      </p:sp>
      <p:sp>
        <p:nvSpPr>
          <p:cNvPr id="19" name="Plassholder for tekst 11"/>
          <p:cNvSpPr>
            <a:spLocks noGrp="1"/>
          </p:cNvSpPr>
          <p:nvPr>
            <p:ph type="body" sz="quarter" idx="26" hasCustomPrompt="1"/>
          </p:nvPr>
        </p:nvSpPr>
        <p:spPr>
          <a:xfrm>
            <a:off x="3544163" y="4253351"/>
            <a:ext cx="5091708" cy="423378"/>
          </a:xfrm>
        </p:spPr>
        <p:txBody>
          <a:bodyPr>
            <a:normAutofit/>
          </a:bodyPr>
          <a:lstStyle>
            <a:lvl1pPr marL="0" indent="0">
              <a:buFont typeface="Arial" charset="0"/>
              <a:buNone/>
              <a:defRPr sz="2000" b="0">
                <a:solidFill>
                  <a:schemeClr val="bg1"/>
                </a:solidFill>
              </a:defRPr>
            </a:lvl1pPr>
            <a:lvl2pPr marL="144000" indent="0">
              <a:buNone/>
              <a:defRPr>
                <a:solidFill>
                  <a:schemeClr val="bg1"/>
                </a:solidFill>
              </a:defRPr>
            </a:lvl2pPr>
            <a:lvl3pPr marL="288000" indent="0">
              <a:buNone/>
              <a:defRPr>
                <a:solidFill>
                  <a:schemeClr val="bg1"/>
                </a:solidFill>
              </a:defRPr>
            </a:lvl3pPr>
            <a:lvl4pPr marL="432000" indent="0">
              <a:buNone/>
              <a:defRPr>
                <a:solidFill>
                  <a:schemeClr val="bg1"/>
                </a:solidFill>
              </a:defRPr>
            </a:lvl4pPr>
            <a:lvl5pPr marL="5040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 dirty="0"/>
              <a:t>Agendapunkt</a:t>
            </a:r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571500" y="865064"/>
            <a:ext cx="8001000" cy="579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b-NO" dirty="0"/>
              <a:t>Klikk for å redigere tittelstil</a:t>
            </a:r>
            <a:endParaRPr lang="en-GB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71500" y="1532126"/>
            <a:ext cx="8001000" cy="323513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</a:t>
            </a:r>
            <a:r>
              <a:rPr lang="en-US" noProof="0" dirty="0" err="1"/>
              <a:t>tekststiler</a:t>
            </a:r>
            <a:r>
              <a:rPr lang="nb-NO" dirty="0"/>
              <a:t>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GB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1500" y="4889096"/>
            <a:ext cx="6463338" cy="13371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endParaRPr lang="en-GB" dirty="0"/>
          </a:p>
        </p:txBody>
      </p:sp>
      <p:sp>
        <p:nvSpPr>
          <p:cNvPr id="1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181258" y="4889097"/>
            <a:ext cx="391242" cy="1337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5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nb-NO" altLang="nb-NO" dirty="0"/>
              <a:t>Side </a:t>
            </a:r>
            <a:fld id="{F57D2C7E-FF28-3646-BDC8-24A1FA3E5E8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9" name="Plassholder for dato 3"/>
          <p:cNvSpPr>
            <a:spLocks noGrp="1"/>
          </p:cNvSpPr>
          <p:nvPr>
            <p:ph type="dt" sz="half" idx="2"/>
          </p:nvPr>
        </p:nvSpPr>
        <p:spPr>
          <a:xfrm>
            <a:off x="7034838" y="4889094"/>
            <a:ext cx="1146420" cy="13371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500"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71CF5760-0137-4D42-83E3-B092B0912E30}" type="datetime1">
              <a:rPr lang="nb-NO" smtClean="0"/>
              <a:t>05.11.2024</a:t>
            </a:fld>
            <a:endParaRPr lang="en-GB" dirty="0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269599" y="187806"/>
            <a:ext cx="1029490" cy="28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136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86" r:id="rId2"/>
    <p:sldLayoutId id="2147483785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40" r:id="rId9"/>
    <p:sldLayoutId id="2147483776" r:id="rId10"/>
    <p:sldLayoutId id="2147483720" r:id="rId11"/>
    <p:sldLayoutId id="2147483732" r:id="rId12"/>
    <p:sldLayoutId id="2147483725" r:id="rId13"/>
    <p:sldLayoutId id="2147483742" r:id="rId14"/>
    <p:sldLayoutId id="2147483726" r:id="rId15"/>
    <p:sldLayoutId id="2147483743" r:id="rId16"/>
    <p:sldLayoutId id="2147483727" r:id="rId17"/>
    <p:sldLayoutId id="2147483744" r:id="rId18"/>
    <p:sldLayoutId id="2147483724" r:id="rId19"/>
    <p:sldLayoutId id="2147483783" r:id="rId20"/>
    <p:sldLayoutId id="2147483784" r:id="rId21"/>
    <p:sldLayoutId id="2147483728" r:id="rId22"/>
    <p:sldLayoutId id="2147483745" r:id="rId23"/>
    <p:sldLayoutId id="2147483729" r:id="rId24"/>
    <p:sldLayoutId id="2147483746" r:id="rId25"/>
    <p:sldLayoutId id="2147483766" r:id="rId26"/>
    <p:sldLayoutId id="2147483767" r:id="rId27"/>
    <p:sldLayoutId id="2147483777" r:id="rId28"/>
    <p:sldLayoutId id="2147483757" r:id="rId29"/>
    <p:sldLayoutId id="2147483768" r:id="rId30"/>
    <p:sldLayoutId id="2147483778" r:id="rId31"/>
    <p:sldLayoutId id="2147483758" r:id="rId32"/>
    <p:sldLayoutId id="2147483762" r:id="rId33"/>
    <p:sldLayoutId id="2147483779" r:id="rId34"/>
    <p:sldLayoutId id="2147483763" r:id="rId35"/>
    <p:sldLayoutId id="2147483774" r:id="rId36"/>
    <p:sldLayoutId id="2147483780" r:id="rId37"/>
    <p:sldLayoutId id="2147483775" r:id="rId38"/>
    <p:sldLayoutId id="2147483747" r:id="rId39"/>
    <p:sldLayoutId id="2147483752" r:id="rId40"/>
    <p:sldLayoutId id="2147483748" r:id="rId41"/>
    <p:sldLayoutId id="2147483753" r:id="rId42"/>
    <p:sldLayoutId id="2147483749" r:id="rId43"/>
    <p:sldLayoutId id="2147483754" r:id="rId44"/>
    <p:sldLayoutId id="2147483750" r:id="rId45"/>
    <p:sldLayoutId id="2147483755" r:id="rId46"/>
    <p:sldLayoutId id="2147483751" r:id="rId47"/>
    <p:sldLayoutId id="2147483756" r:id="rId48"/>
    <p:sldLayoutId id="2147483730" r:id="rId49"/>
    <p:sldLayoutId id="2147483781" r:id="rId50"/>
    <p:sldLayoutId id="2147483731" r:id="rId51"/>
    <p:sldLayoutId id="2147483782" r:id="rId52"/>
    <p:sldLayoutId id="2147483772" r:id="rId53"/>
    <p:sldLayoutId id="2147483735" r:id="rId54"/>
    <p:sldLayoutId id="2147483792" r:id="rId55"/>
    <p:sldLayoutId id="2147483793" r:id="rId5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100" b="1" kern="1200">
          <a:solidFill>
            <a:schemeClr val="tx1"/>
          </a:solidFill>
          <a:latin typeface="Verdana" charset="0"/>
          <a:ea typeface="Verdana" charset="0"/>
          <a:cs typeface="Verdana" charset="0"/>
        </a:defRPr>
      </a:lvl1pPr>
    </p:titleStyle>
    <p:bodyStyle>
      <a:lvl1pPr marL="144000" indent="-1440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1700" kern="1200">
          <a:solidFill>
            <a:schemeClr val="tx1"/>
          </a:solidFill>
          <a:latin typeface="Verdana" charset="0"/>
          <a:ea typeface="Verdana" charset="0"/>
          <a:cs typeface="Verdana" charset="0"/>
        </a:defRPr>
      </a:lvl1pPr>
      <a:lvl2pPr marL="324000" indent="-180000" algn="l" defTabSz="914400" rtl="0" eaLnBrk="1" latinLnBrk="0" hangingPunct="1">
        <a:lnSpc>
          <a:spcPct val="100000"/>
        </a:lnSpc>
        <a:spcBef>
          <a:spcPts val="500"/>
        </a:spcBef>
        <a:buFont typeface="Cambria" charset="0"/>
        <a:buChar char="−"/>
        <a:defRPr sz="1500" kern="1200">
          <a:solidFill>
            <a:schemeClr val="tx1"/>
          </a:solidFill>
          <a:latin typeface="Verdana" charset="0"/>
          <a:ea typeface="Verdana" charset="0"/>
          <a:cs typeface="Verdana" charset="0"/>
        </a:defRPr>
      </a:lvl2pPr>
      <a:lvl3pPr marL="432000" indent="-144000" algn="l" defTabSz="914400" rtl="0" eaLnBrk="1" latinLnBrk="0" hangingPunct="1">
        <a:lnSpc>
          <a:spcPct val="100000"/>
        </a:lnSpc>
        <a:spcBef>
          <a:spcPts val="500"/>
        </a:spcBef>
        <a:buFont typeface="LucidaGrande" charset="0"/>
        <a:buChar char="◦"/>
        <a:defRPr sz="1300" kern="1200">
          <a:solidFill>
            <a:schemeClr val="tx1"/>
          </a:solidFill>
          <a:latin typeface="Verdana" charset="0"/>
          <a:ea typeface="Verdana" charset="0"/>
          <a:cs typeface="Verdana" charset="0"/>
        </a:defRPr>
      </a:lvl3pPr>
      <a:lvl4pPr marL="612000" indent="-108000" algn="l" defTabSz="914400" rtl="0" eaLnBrk="1" latinLnBrk="0" hangingPunct="1">
        <a:lnSpc>
          <a:spcPct val="100000"/>
        </a:lnSpc>
        <a:spcBef>
          <a:spcPts val="500"/>
        </a:spcBef>
        <a:buFont typeface="LucidaGrande" charset="0"/>
        <a:buChar char="⁄"/>
        <a:defRPr sz="1300" kern="1200">
          <a:solidFill>
            <a:schemeClr val="tx1"/>
          </a:solidFill>
          <a:latin typeface="Verdana" charset="0"/>
          <a:ea typeface="Verdana" charset="0"/>
          <a:cs typeface="Verdana" charset="0"/>
        </a:defRPr>
      </a:lvl4pPr>
      <a:lvl5pPr marL="720000" indent="-108000" algn="l" defTabSz="914400" rtl="0" eaLnBrk="1" latinLnBrk="0" hangingPunct="1">
        <a:lnSpc>
          <a:spcPct val="100000"/>
        </a:lnSpc>
        <a:spcBef>
          <a:spcPts val="500"/>
        </a:spcBef>
        <a:buFont typeface="ArialUnicodeMS" charset="0"/>
        <a:buChar char="‣"/>
        <a:defRPr sz="1300" i="1" kern="1200">
          <a:solidFill>
            <a:schemeClr val="tx1"/>
          </a:solidFill>
          <a:latin typeface="Verdana" charset="0"/>
          <a:ea typeface="Verdana" charset="0"/>
          <a:cs typeface="Verdan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22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orient="horz" pos="3003" userDrawn="1">
          <p15:clr>
            <a:srgbClr val="F26B43"/>
          </p15:clr>
        </p15:guide>
        <p15:guide id="4" pos="360" userDrawn="1">
          <p15:clr>
            <a:srgbClr val="F26B43"/>
          </p15:clr>
        </p15:guide>
        <p15:guide id="5" pos="5400" userDrawn="1">
          <p15:clr>
            <a:srgbClr val="F26B43"/>
          </p15:clr>
        </p15:guide>
        <p15:guide id="6" orient="horz" pos="598" userDrawn="1">
          <p15:clr>
            <a:srgbClr val="F26B43"/>
          </p15:clr>
        </p15:guide>
        <p15:guide id="7" pos="2989" userDrawn="1">
          <p15:clr>
            <a:srgbClr val="F26B43"/>
          </p15:clr>
        </p15:guide>
        <p15:guide id="8" pos="277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ctrTitle"/>
          </p:nvPr>
        </p:nvSpPr>
        <p:spPr>
          <a:xfrm>
            <a:off x="2948066" y="1570279"/>
            <a:ext cx="5624435" cy="2106471"/>
          </a:xfrm>
        </p:spPr>
        <p:txBody>
          <a:bodyPr>
            <a:normAutofit fontScale="90000"/>
          </a:bodyPr>
          <a:lstStyle/>
          <a:p>
            <a:br>
              <a:rPr lang="en-GB" dirty="0"/>
            </a:br>
            <a:r>
              <a:rPr lang="en-GB" dirty="0" err="1"/>
              <a:t>Helsefellesskap</a:t>
            </a:r>
            <a:r>
              <a:rPr lang="en-GB" dirty="0"/>
              <a:t> </a:t>
            </a:r>
            <a:r>
              <a:rPr lang="en-GB" dirty="0" err="1"/>
              <a:t>Helgeland</a:t>
            </a:r>
            <a:br>
              <a:rPr lang="en-GB" dirty="0"/>
            </a:br>
            <a:br>
              <a:rPr lang="en-GB" dirty="0"/>
            </a:br>
            <a:r>
              <a:rPr lang="en-GB" sz="2700" dirty="0">
                <a:solidFill>
                  <a:srgbClr val="FFFF00"/>
                </a:solidFill>
              </a:rPr>
              <a:t>Nordland </a:t>
            </a:r>
            <a:r>
              <a:rPr lang="en-GB" sz="2700" dirty="0" err="1">
                <a:solidFill>
                  <a:srgbClr val="FFFF00"/>
                </a:solidFill>
              </a:rPr>
              <a:t>i</a:t>
            </a:r>
            <a:r>
              <a:rPr lang="en-GB" sz="2700" dirty="0">
                <a:solidFill>
                  <a:srgbClr val="FFFF00"/>
                </a:solidFill>
              </a:rPr>
              <a:t> et </a:t>
            </a:r>
            <a:r>
              <a:rPr lang="en-GB" sz="2700" dirty="0" err="1">
                <a:solidFill>
                  <a:srgbClr val="FFFF00"/>
                </a:solidFill>
              </a:rPr>
              <a:t>sikkerhetspolitisk</a:t>
            </a:r>
            <a:r>
              <a:rPr lang="en-GB" sz="2700" dirty="0">
                <a:solidFill>
                  <a:srgbClr val="FFFF00"/>
                </a:solidFill>
              </a:rPr>
              <a:t> </a:t>
            </a:r>
            <a:r>
              <a:rPr lang="en-GB" sz="2700" dirty="0" err="1">
                <a:solidFill>
                  <a:srgbClr val="FFFF00"/>
                </a:solidFill>
              </a:rPr>
              <a:t>perspektiv</a:t>
            </a:r>
            <a:br>
              <a:rPr lang="en-GB" dirty="0">
                <a:solidFill>
                  <a:srgbClr val="FFFF00"/>
                </a:solidFill>
              </a:rPr>
            </a:br>
            <a:br>
              <a:rPr lang="en-GB" dirty="0"/>
            </a:br>
            <a:endParaRPr lang="en-GB" dirty="0"/>
          </a:p>
        </p:txBody>
      </p:sp>
      <p:sp>
        <p:nvSpPr>
          <p:cNvPr id="5" name="Undertittel 4"/>
          <p:cNvSpPr>
            <a:spLocks noGrp="1"/>
          </p:cNvSpPr>
          <p:nvPr>
            <p:ph type="subTitle" idx="1"/>
          </p:nvPr>
        </p:nvSpPr>
        <p:spPr>
          <a:xfrm>
            <a:off x="2948066" y="2463384"/>
            <a:ext cx="5624435" cy="1439056"/>
          </a:xfrm>
        </p:spPr>
        <p:txBody>
          <a:bodyPr>
            <a:normAutofit/>
          </a:bodyPr>
          <a:lstStyle/>
          <a:p>
            <a:endParaRPr lang="en-GB" dirty="0"/>
          </a:p>
          <a:p>
            <a:endParaRPr lang="en-GB" i="1" dirty="0"/>
          </a:p>
          <a:p>
            <a:r>
              <a:rPr lang="en-GB" i="1" dirty="0"/>
              <a:t>Bodø</a:t>
            </a:r>
            <a:r>
              <a:rPr lang="en-GB" i="1"/>
              <a:t>, 3.juni </a:t>
            </a:r>
            <a:r>
              <a:rPr lang="en-GB" i="1" dirty="0"/>
              <a:t>2024</a:t>
            </a:r>
          </a:p>
          <a:p>
            <a:r>
              <a:rPr lang="en-GB" i="1" dirty="0"/>
              <a:t>Heidi Kløkstad, </a:t>
            </a:r>
            <a:r>
              <a:rPr lang="en-GB" i="1" dirty="0" err="1"/>
              <a:t>politimester</a:t>
            </a:r>
            <a:endParaRPr lang="en-GB" i="1" dirty="0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>
          <a:xfrm>
            <a:off x="7034838" y="4889096"/>
            <a:ext cx="1146420" cy="133717"/>
          </a:xfrm>
        </p:spPr>
        <p:txBody>
          <a:bodyPr/>
          <a:lstStyle/>
          <a:p>
            <a:fld id="{4A496CE5-C65B-0444-AA84-2DE26BEC85CC}" type="datetime1">
              <a:rPr lang="nb-NO" smtClean="0"/>
              <a:t>05.11.2024</a:t>
            </a:fld>
            <a:endParaRPr lang="en-GB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>
          <a:xfrm>
            <a:off x="571500" y="4889096"/>
            <a:ext cx="6463338" cy="133717"/>
          </a:xfrm>
        </p:spPr>
        <p:txBody>
          <a:bodyPr/>
          <a:lstStyle/>
          <a:p>
            <a:endParaRPr lang="en-GB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181258" y="4889097"/>
            <a:ext cx="391242" cy="133716"/>
          </a:xfrm>
        </p:spPr>
        <p:txBody>
          <a:bodyPr/>
          <a:lstStyle/>
          <a:p>
            <a:r>
              <a:rPr lang="nb-NO" altLang="nb-NO"/>
              <a:t>Side </a:t>
            </a:r>
            <a:fld id="{F57D2C7E-FF28-3646-BDC8-24A1FA3E5E8D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1779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303E038-4284-4203-BAC1-09C887F1D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Etterretningsmetoder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F9777EA-2441-4BE6-8FB6-73E116ED78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Nettverksoperasjoner</a:t>
            </a:r>
          </a:p>
          <a:p>
            <a:r>
              <a:rPr lang="nb-NO" dirty="0"/>
              <a:t>Rekruttering av kilder</a:t>
            </a:r>
          </a:p>
          <a:p>
            <a:r>
              <a:rPr lang="nb-NO" dirty="0"/>
              <a:t>Bruk av pressmiddel</a:t>
            </a:r>
          </a:p>
          <a:p>
            <a:r>
              <a:rPr lang="nb-NO" dirty="0"/>
              <a:t>Sabotasje</a:t>
            </a:r>
          </a:p>
          <a:p>
            <a:r>
              <a:rPr lang="nb-NO" dirty="0"/>
              <a:t>Påvirkningsoperasjoner</a:t>
            </a:r>
          </a:p>
          <a:p>
            <a:r>
              <a:rPr lang="nb-NO" dirty="0"/>
              <a:t>Desinformasjon</a:t>
            </a:r>
          </a:p>
          <a:p>
            <a:r>
              <a:rPr lang="nb-NO" dirty="0"/>
              <a:t>Innsidere</a:t>
            </a:r>
          </a:p>
          <a:p>
            <a:r>
              <a:rPr lang="nb-NO" dirty="0"/>
              <a:t>Mv.</a:t>
            </a:r>
          </a:p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0FBEB24-9650-4197-AADE-535853A2E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B581B-7A89-224E-B5BF-B407BE4E97B8}" type="datetime1">
              <a:rPr lang="nb-NO" smtClean="0"/>
              <a:t>05.11.2024</a:t>
            </a:fld>
            <a:endParaRPr lang="en-GB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AE360BD-EC95-46A9-B08E-09F84130B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136808E-CE1A-4271-AA65-908B81F8A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altLang="nb-NO"/>
              <a:t>Side </a:t>
            </a:r>
            <a:fld id="{F57D2C7E-FF28-3646-BDC8-24A1FA3E5E8D}" type="slidenum">
              <a:rPr lang="en-GB" smtClean="0"/>
              <a:pPr/>
              <a:t>10</a:t>
            </a:fld>
            <a:endParaRPr lang="en-GB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EFDD36E5-B7F4-4557-9B44-E10778F58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9493" y="1532125"/>
            <a:ext cx="5107006" cy="287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7531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4ED5BFE-BF55-4ED5-AA88-1A2213329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Hvordan kan vi sikre oss?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FC9CB33-7618-4546-A8DD-A2D5C26ECC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444664"/>
            <a:ext cx="4401553" cy="33225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b="1" i="1" dirty="0">
                <a:solidFill>
                  <a:srgbClr val="FF0000"/>
                </a:solidFill>
              </a:rPr>
              <a:t>Vi må forstå de truslene vi står ovenfor, og hvordan de kan påvirke egen virksomhet!</a:t>
            </a:r>
            <a:br>
              <a:rPr lang="nb-NO" b="1" i="1" dirty="0">
                <a:solidFill>
                  <a:srgbClr val="FF0000"/>
                </a:solidFill>
              </a:rPr>
            </a:br>
            <a:r>
              <a:rPr lang="nb-NO" sz="1100" b="1" i="1" dirty="0">
                <a:solidFill>
                  <a:srgbClr val="FF0000"/>
                </a:solidFill>
              </a:rPr>
              <a:t> </a:t>
            </a:r>
            <a:endParaRPr lang="nb-NO" b="1" i="1" dirty="0">
              <a:solidFill>
                <a:srgbClr val="FF0000"/>
              </a:solidFill>
            </a:endParaRPr>
          </a:p>
          <a:p>
            <a:r>
              <a:rPr lang="nb-NO" dirty="0"/>
              <a:t>Verdivurdering i egen virksomhet</a:t>
            </a:r>
          </a:p>
          <a:p>
            <a:r>
              <a:rPr lang="nb-NO" dirty="0"/>
              <a:t>Etablere en robust sikkerhetskultur</a:t>
            </a:r>
          </a:p>
          <a:p>
            <a:pPr lvl="4"/>
            <a:r>
              <a:rPr lang="nb-NO" dirty="0"/>
              <a:t>Fysisk infrastruktur</a:t>
            </a:r>
          </a:p>
          <a:p>
            <a:pPr lvl="4"/>
            <a:r>
              <a:rPr lang="nb-NO" dirty="0"/>
              <a:t>Digital infrastruktur</a:t>
            </a:r>
          </a:p>
          <a:p>
            <a:r>
              <a:rPr lang="nb-NO" dirty="0"/>
              <a:t>Kurs og kompetanse</a:t>
            </a:r>
          </a:p>
          <a:p>
            <a:r>
              <a:rPr lang="nb-NO" dirty="0"/>
              <a:t>Samarbeid med politi og PST</a:t>
            </a:r>
          </a:p>
          <a:p>
            <a:endParaRPr lang="nb-NO" dirty="0"/>
          </a:p>
          <a:p>
            <a:pPr marL="0" indent="0">
              <a:buNone/>
            </a:pPr>
            <a:endParaRPr lang="nb-NO" b="1" i="1" dirty="0">
              <a:solidFill>
                <a:srgbClr val="FF0000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65E4891-41EE-45A7-BF23-267ACFA93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B581B-7A89-224E-B5BF-B407BE4E97B8}" type="datetime1">
              <a:rPr lang="nb-NO" smtClean="0"/>
              <a:t>05.11.2024</a:t>
            </a:fld>
            <a:endParaRPr lang="en-GB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4DB80D6-D372-423C-AE92-ED19CC021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317D1FA-6175-40E1-8596-6313EFB7B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altLang="nb-NO"/>
              <a:t>Side </a:t>
            </a:r>
            <a:fld id="{F57D2C7E-FF28-3646-BDC8-24A1FA3E5E8D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5AC9536C-4A0C-4DFA-AD3F-36D35B2BA2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362795"/>
            <a:ext cx="3834804" cy="440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595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71500" y="1327947"/>
            <a:ext cx="8001000" cy="34393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nb-NO" sz="4800" b="1" dirty="0">
              <a:solidFill>
                <a:schemeClr val="accent2"/>
              </a:solidFill>
              <a:sym typeface="Wingdings" panose="05000000000000000000" pitchFamily="2" charset="2"/>
            </a:endParaRPr>
          </a:p>
          <a:p>
            <a:pPr marL="0" indent="0" algn="ctr">
              <a:buNone/>
            </a:pPr>
            <a:r>
              <a:rPr lang="nb-NO" sz="3200" b="1" dirty="0">
                <a:solidFill>
                  <a:schemeClr val="accent2"/>
                </a:solidFill>
                <a:sym typeface="Wingdings" panose="05000000000000000000" pitchFamily="2" charset="2"/>
              </a:rPr>
              <a:t>Takk for oppmerksomheten!</a:t>
            </a:r>
            <a:endParaRPr lang="nb-NO" sz="3200" b="1" dirty="0">
              <a:solidFill>
                <a:schemeClr val="accent2"/>
              </a:solidFill>
            </a:endParaRP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B581B-7A89-224E-B5BF-B407BE4E97B8}" type="datetime1">
              <a:rPr lang="nb-NO" smtClean="0"/>
              <a:t>05.11.2024</a:t>
            </a:fld>
            <a:endParaRPr lang="en-GB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altLang="nb-NO"/>
              <a:t>Side </a:t>
            </a:r>
            <a:fld id="{F57D2C7E-FF28-3646-BDC8-24A1FA3E5E8D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2147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856D4C6-D532-4E6F-9D53-92E6C2C2C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Krig i Europa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5915300-4F79-4047-964F-94450766D8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532126"/>
            <a:ext cx="4565682" cy="3235137"/>
          </a:xfrm>
        </p:spPr>
        <p:txBody>
          <a:bodyPr/>
          <a:lstStyle/>
          <a:p>
            <a:r>
              <a:rPr lang="nb-NO" dirty="0"/>
              <a:t>1990-2014 - Europa i dyp fred</a:t>
            </a:r>
          </a:p>
          <a:p>
            <a:r>
              <a:rPr lang="nb-NO" dirty="0"/>
              <a:t>Terrorisme den store trusselen</a:t>
            </a:r>
          </a:p>
          <a:p>
            <a:r>
              <a:rPr lang="nb-NO" dirty="0"/>
              <a:t>Februar 2022 – krig i Ukraina</a:t>
            </a:r>
          </a:p>
          <a:p>
            <a:r>
              <a:rPr lang="nb-NO" dirty="0"/>
              <a:t>Russland den store trusselen</a:t>
            </a:r>
          </a:p>
          <a:p>
            <a:r>
              <a:rPr lang="nb-NO" dirty="0"/>
              <a:t>Oktober 2023 – krig i Midtøsten</a:t>
            </a:r>
          </a:p>
          <a:p>
            <a:pPr marL="0" indent="0">
              <a:buNone/>
            </a:pPr>
            <a:endParaRPr lang="nb-NO" sz="1000" dirty="0"/>
          </a:p>
          <a:p>
            <a:pPr marL="0" indent="0">
              <a:buNone/>
            </a:pPr>
            <a:r>
              <a:rPr lang="nb-NO" b="1" dirty="0">
                <a:solidFill>
                  <a:srgbClr val="FF0000"/>
                </a:solidFill>
              </a:rPr>
              <a:t>Den mest alvorlige situasjonen i Europa siden 2.verdenskrig!</a:t>
            </a:r>
          </a:p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3B4C753-936F-4083-8799-46B36F3B9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B581B-7A89-224E-B5BF-B407BE4E97B8}" type="datetime1">
              <a:rPr lang="nb-NO" smtClean="0"/>
              <a:t>05.11.2024</a:t>
            </a:fld>
            <a:endParaRPr lang="en-GB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115069F-E45B-4F1C-9C3C-FBCD4F4EE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A117063-1ADE-4383-B1CC-D7297CCA5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altLang="nb-NO"/>
              <a:t>Side </a:t>
            </a:r>
            <a:fld id="{F57D2C7E-FF28-3646-BDC8-24A1FA3E5E8D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32FAB75C-D816-4F12-9F3D-C716A71F4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5534" y="1577933"/>
            <a:ext cx="4323878" cy="242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208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4C465DC-288A-4CA5-AB0A-F33841001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Norge som etterretningsmål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CE148BE-B2C7-407A-A3BC-36BF2721C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532126"/>
            <a:ext cx="5102675" cy="3235137"/>
          </a:xfrm>
        </p:spPr>
        <p:txBody>
          <a:bodyPr>
            <a:normAutofit/>
          </a:bodyPr>
          <a:lstStyle/>
          <a:p>
            <a:r>
              <a:rPr lang="nb-NO" dirty="0"/>
              <a:t>Europas viktigste land </a:t>
            </a:r>
            <a:r>
              <a:rPr lang="nb-NO" dirty="0" err="1"/>
              <a:t>ift</a:t>
            </a:r>
            <a:r>
              <a:rPr lang="nb-NO" dirty="0"/>
              <a:t> energiforsyning</a:t>
            </a:r>
          </a:p>
          <a:p>
            <a:r>
              <a:rPr lang="nb-NO" dirty="0"/>
              <a:t>Vesentlig forverret samarbeid med Russland</a:t>
            </a:r>
          </a:p>
          <a:p>
            <a:r>
              <a:rPr lang="nb-NO" dirty="0"/>
              <a:t>Økonomiske sanksjoner mot Russland</a:t>
            </a:r>
            <a:br>
              <a:rPr lang="nb-NO" dirty="0"/>
            </a:br>
            <a:endParaRPr lang="nb-NO" dirty="0"/>
          </a:p>
          <a:p>
            <a:r>
              <a:rPr lang="nb-NO" dirty="0"/>
              <a:t>Nord-Norge i ei særstilling</a:t>
            </a:r>
            <a:br>
              <a:rPr lang="nb-NO" dirty="0"/>
            </a:br>
            <a:endParaRPr lang="nb-NO" dirty="0"/>
          </a:p>
          <a:p>
            <a:pPr marL="0" indent="0">
              <a:buNone/>
            </a:pPr>
            <a:r>
              <a:rPr lang="nb-NO" b="1" dirty="0">
                <a:solidFill>
                  <a:srgbClr val="FF0000"/>
                </a:solidFill>
              </a:rPr>
              <a:t>Russland trenger informasjon om oss for å påvirke, forstyrre og destabilisere!</a:t>
            </a:r>
            <a:r>
              <a:rPr lang="nb-NO" dirty="0"/>
              <a:t>  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3DC75F5-BD47-4EAD-9549-BBD7EF716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B581B-7A89-224E-B5BF-B407BE4E97B8}" type="datetime1">
              <a:rPr lang="nb-NO" smtClean="0"/>
              <a:t>05.11.2024</a:t>
            </a:fld>
            <a:endParaRPr lang="en-GB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3AF49DB-AA17-4CEE-AD99-4A27361C3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8E07B33-E510-46DE-A0D2-7A272C722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altLang="nb-NO"/>
              <a:t>Side </a:t>
            </a:r>
            <a:fld id="{F57D2C7E-FF28-3646-BDC8-24A1FA3E5E8D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D1AB5F14-D56A-455D-86D6-D05C69F70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389" y="450547"/>
            <a:ext cx="3052110" cy="418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115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EBBA60DB-547A-4265-8C0D-E96179C75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A14D7-2E9C-D941-BAC6-AB3537903D08}" type="datetime1">
              <a:rPr lang="nb-NO" smtClean="0"/>
              <a:t>05.11.2024</a:t>
            </a:fld>
            <a:endParaRPr lang="en-GB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4AD4F5E-C193-4A0A-9CC5-6B6A32793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F1F9430-47AB-4BF9-8E22-4E94FDF62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altLang="nb-NO"/>
              <a:t>Side </a:t>
            </a:r>
            <a:fld id="{F57D2C7E-FF28-3646-BDC8-24A1FA3E5E8D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1567E149-5F56-4B9A-8CC8-EAE85DCBFB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874"/>
          <a:stretch/>
        </p:blipFill>
        <p:spPr>
          <a:xfrm>
            <a:off x="-173583" y="0"/>
            <a:ext cx="9303798" cy="5217929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56D0CA93-7508-4303-9625-07E4AB5FE3AB}"/>
              </a:ext>
            </a:extLst>
          </p:cNvPr>
          <p:cNvSpPr txBox="1"/>
          <p:nvPr/>
        </p:nvSpPr>
        <p:spPr>
          <a:xfrm>
            <a:off x="1009171" y="362953"/>
            <a:ext cx="75633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800" b="1" dirty="0">
                <a:solidFill>
                  <a:schemeClr val="bg1"/>
                </a:solidFill>
              </a:rPr>
              <a:t>Konsekvenser av krigen i Ukraina</a:t>
            </a:r>
            <a:br>
              <a:rPr lang="nb-NO" sz="1800" b="1" dirty="0">
                <a:solidFill>
                  <a:schemeClr val="bg1"/>
                </a:solidFill>
              </a:rPr>
            </a:br>
            <a:endParaRPr lang="nb-NO" sz="1800" b="1" dirty="0">
              <a:solidFill>
                <a:schemeClr val="bg1"/>
              </a:solidFill>
            </a:endParaRPr>
          </a:p>
          <a:p>
            <a:r>
              <a:rPr lang="nb-NO" sz="1800" dirty="0">
                <a:solidFill>
                  <a:schemeClr val="bg1"/>
                </a:solidFill>
              </a:rPr>
              <a:t>Prisøkning, råstoffmangel, nettverksangrep, droneaktivitet, sabotasjehandlinger, flyktningestrøm mv</a:t>
            </a:r>
            <a:br>
              <a:rPr lang="nb-NO" sz="1800" dirty="0">
                <a:solidFill>
                  <a:schemeClr val="bg1"/>
                </a:solidFill>
              </a:rPr>
            </a:br>
            <a:endParaRPr lang="nb-NO" sz="1800" dirty="0">
              <a:solidFill>
                <a:schemeClr val="bg1"/>
              </a:solidFill>
            </a:endParaRPr>
          </a:p>
          <a:p>
            <a:r>
              <a:rPr lang="nb-NO" sz="1800" dirty="0">
                <a:solidFill>
                  <a:schemeClr val="bg1"/>
                </a:solidFill>
              </a:rPr>
              <a:t>Hybride/sammensatte trusler – vanskelig å oppdage og lett å fornekte!</a:t>
            </a:r>
          </a:p>
        </p:txBody>
      </p:sp>
    </p:spTree>
    <p:extLst>
      <p:ext uri="{BB962C8B-B14F-4D97-AF65-F5344CB8AC3E}">
        <p14:creationId xmlns:p14="http://schemas.microsoft.com/office/powerpoint/2010/main" val="2612837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895666D8-077B-40E4-978C-3AC742E0E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A14D7-2E9C-D941-BAC6-AB3537903D08}" type="datetime1">
              <a:rPr lang="nb-NO" smtClean="0"/>
              <a:t>05.11.2024</a:t>
            </a:fld>
            <a:endParaRPr lang="en-GB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C698B14-31B3-4584-A89F-5D5C06A9F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1DFC2A8-8CE0-42E6-97D3-17BCC73CB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altLang="nb-NO"/>
              <a:t>Side </a:t>
            </a:r>
            <a:fld id="{F57D2C7E-FF28-3646-BDC8-24A1FA3E5E8D}" type="slidenum">
              <a:rPr lang="en-GB" smtClean="0"/>
              <a:pPr/>
              <a:t>5</a:t>
            </a:fld>
            <a:endParaRPr lang="en-GB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22DA549D-397B-421B-8D78-72D538FE4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7271" y="0"/>
            <a:ext cx="2090120" cy="3291811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275B175C-C4C4-4758-B1E1-F6565FDC3A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1844" y="0"/>
            <a:ext cx="2306652" cy="4087904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6061F5F2-E12E-411A-9AE7-09F21352CB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7516" y="1604433"/>
            <a:ext cx="2964866" cy="3539068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5936AE56-98D1-4F20-BDE0-40D5C9B71A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149642"/>
            <a:ext cx="2704280" cy="2993858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F0980F04-9391-49A1-9E42-06CF3AD2F7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777" y="120687"/>
            <a:ext cx="2090120" cy="1940724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DEEF2D0A-42A3-41D1-B3EA-233811F909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2436" y="194590"/>
            <a:ext cx="1705636" cy="2740132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3C60A619-4C9D-4924-8EDF-195CB761D9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18897" y="3455090"/>
            <a:ext cx="2174453" cy="13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0030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F96A4B4-B4B6-4F85-889B-FB2F0BB93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Nordland – en viktig del av nordområdene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F2AE2D1-734F-4508-B053-03E7970386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532126"/>
            <a:ext cx="7112668" cy="3235137"/>
          </a:xfrm>
        </p:spPr>
        <p:txBody>
          <a:bodyPr>
            <a:normAutofit fontScale="85000" lnSpcReduction="10000"/>
          </a:bodyPr>
          <a:lstStyle/>
          <a:p>
            <a:r>
              <a:rPr lang="nb-NO" dirty="0"/>
              <a:t>Norges tetteste konsentrasjon av militære anlegg i Nordland og Troms</a:t>
            </a:r>
          </a:p>
          <a:p>
            <a:r>
              <a:rPr lang="nb-NO" dirty="0"/>
              <a:t>Forsvarets operative hovedkvarter </a:t>
            </a:r>
          </a:p>
          <a:p>
            <a:r>
              <a:rPr lang="nb-NO" dirty="0"/>
              <a:t>Omfattende militær utbygging på Evenes</a:t>
            </a:r>
          </a:p>
          <a:p>
            <a:r>
              <a:rPr lang="nb-NO" dirty="0"/>
              <a:t>NATO-kai i Bogen</a:t>
            </a:r>
          </a:p>
          <a:p>
            <a:r>
              <a:rPr lang="nb-NO" dirty="0"/>
              <a:t>Romstasjon på Andøya</a:t>
            </a:r>
          </a:p>
          <a:p>
            <a:r>
              <a:rPr lang="nb-NO" dirty="0"/>
              <a:t>Forhåndslagring av materiell for allierte</a:t>
            </a:r>
          </a:p>
          <a:p>
            <a:r>
              <a:rPr lang="nb-NO" dirty="0"/>
              <a:t>Oppsett av allierte styrker og kampfly</a:t>
            </a:r>
          </a:p>
          <a:p>
            <a:r>
              <a:rPr lang="nb-NO" dirty="0"/>
              <a:t>Mottak av allierte til Sverige og Finland</a:t>
            </a:r>
          </a:p>
          <a:p>
            <a:r>
              <a:rPr lang="nb-NO" dirty="0"/>
              <a:t>Ofotbanen til Sverige</a:t>
            </a:r>
          </a:p>
          <a:p>
            <a:r>
              <a:rPr lang="nb-NO" dirty="0"/>
              <a:t>Internasjonale øvelser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912D746-EBAC-4295-9070-0790FE127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B581B-7A89-224E-B5BF-B407BE4E97B8}" type="datetime1">
              <a:rPr lang="nb-NO" smtClean="0"/>
              <a:t>05.11.2024</a:t>
            </a:fld>
            <a:endParaRPr lang="en-GB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85776DD-BE59-491A-AF35-634D5AA8F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A110373-69C9-4204-BC4B-0510F148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altLang="nb-NO"/>
              <a:t>Side </a:t>
            </a:r>
            <a:fld id="{F57D2C7E-FF28-3646-BDC8-24A1FA3E5E8D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6BF99D28-A2F4-4FA0-A6A8-80DE7E0DB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516" y="2095906"/>
            <a:ext cx="4368484" cy="24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407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668C75B-67EA-4609-8006-0B9BF37D1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Russisk spionasje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97AD2C3-3454-4716-9F59-DE17AF783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672281"/>
            <a:ext cx="3621559" cy="3094982"/>
          </a:xfrm>
        </p:spPr>
        <p:txBody>
          <a:bodyPr>
            <a:normAutofit/>
          </a:bodyPr>
          <a:lstStyle/>
          <a:p>
            <a:r>
              <a:rPr lang="nb-NO" dirty="0"/>
              <a:t>Mer profesjonelle enn andre</a:t>
            </a:r>
          </a:p>
          <a:p>
            <a:r>
              <a:rPr lang="nb-NO" dirty="0"/>
              <a:t>Villig til å bruke vold </a:t>
            </a:r>
          </a:p>
          <a:p>
            <a:r>
              <a:rPr lang="nb-NO" dirty="0"/>
              <a:t>Forventninger til russere i Norge</a:t>
            </a:r>
          </a:p>
          <a:p>
            <a:r>
              <a:rPr lang="nb-NO" dirty="0"/>
              <a:t>Bruker familie som pressmiddel</a:t>
            </a:r>
          </a:p>
          <a:p>
            <a:r>
              <a:rPr lang="nb-NO" dirty="0"/>
              <a:t>Bruker både profesjonelle agenter og </a:t>
            </a:r>
            <a:r>
              <a:rPr lang="nb-NO" dirty="0" err="1"/>
              <a:t>illegalister</a:t>
            </a:r>
            <a:endParaRPr lang="nb-NO" dirty="0"/>
          </a:p>
          <a:p>
            <a:pPr marL="0" indent="0">
              <a:buNone/>
            </a:pPr>
            <a:endParaRPr lang="nb-NO" sz="800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A986D6A-499D-4D7E-8B62-22A06B221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B581B-7A89-224E-B5BF-B407BE4E97B8}" type="datetime1">
              <a:rPr lang="nb-NO" smtClean="0"/>
              <a:t>05.11.2024</a:t>
            </a:fld>
            <a:endParaRPr lang="en-GB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2D15400-11F9-405D-8AFF-1EBD909B2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3EA821-B822-45D2-AC69-CCAEF0F33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altLang="nb-NO"/>
              <a:t>Side </a:t>
            </a:r>
            <a:fld id="{F57D2C7E-FF28-3646-BDC8-24A1FA3E5E8D}" type="slidenum">
              <a:rPr lang="en-GB" smtClean="0"/>
              <a:pPr/>
              <a:t>7</a:t>
            </a:fld>
            <a:endParaRPr lang="en-GB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7F8A2843-03C8-44D8-8024-EF0DC0111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461581"/>
            <a:ext cx="4570645" cy="257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79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164F645-8C18-4C51-B731-72C501F9C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Sivile samfunn – mål for ondsinnede aktører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7CBADE7-5389-4B74-A345-5C08509AC2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853513"/>
            <a:ext cx="3759497" cy="2913749"/>
          </a:xfrm>
        </p:spPr>
        <p:txBody>
          <a:bodyPr/>
          <a:lstStyle/>
          <a:p>
            <a:r>
              <a:rPr lang="nb-NO" dirty="0"/>
              <a:t>Offentlige etater, næringsliv og akademia er sentrale mål</a:t>
            </a:r>
          </a:p>
          <a:p>
            <a:r>
              <a:rPr lang="nb-NO" dirty="0"/>
              <a:t>Tilgang til </a:t>
            </a:r>
            <a:r>
              <a:rPr lang="nb-NO" b="1" dirty="0">
                <a:solidFill>
                  <a:srgbClr val="FF0000"/>
                </a:solidFill>
              </a:rPr>
              <a:t>avansert  teknologi</a:t>
            </a:r>
            <a:endParaRPr lang="nb-NO" dirty="0"/>
          </a:p>
          <a:p>
            <a:r>
              <a:rPr lang="nb-NO" dirty="0"/>
              <a:t>Tilgang til varer og råstoffer</a:t>
            </a:r>
          </a:p>
          <a:p>
            <a:r>
              <a:rPr lang="nb-NO" dirty="0"/>
              <a:t>Tilgang til kunnskap</a:t>
            </a:r>
          </a:p>
          <a:p>
            <a:r>
              <a:rPr lang="nb-NO" dirty="0"/>
              <a:t>Andre bedrifter i verdikjeden?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BCD7CDA-39B0-4A5B-B6ED-99168984D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B581B-7A89-224E-B5BF-B407BE4E97B8}" type="datetime1">
              <a:rPr lang="nb-NO" smtClean="0"/>
              <a:t>05.11.2024</a:t>
            </a:fld>
            <a:endParaRPr lang="en-GB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B051A51-3E9C-4634-B6DC-F7077649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EE841D9-A0BE-4924-B2B6-C30C0088D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altLang="nb-NO"/>
              <a:t>Side </a:t>
            </a:r>
            <a:fld id="{F57D2C7E-FF28-3646-BDC8-24A1FA3E5E8D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D4E63553-2098-4D37-A47C-292D06FC8A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3995" y="1655861"/>
            <a:ext cx="4373225" cy="246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232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5C0379C-31B0-4DA6-B26B-FA2BDFC6A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Eksempler på sivile etterretningsmål i Nordland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B4CBE96-94B7-404B-8EC0-B807EC26F9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dirty="0"/>
              <a:t>Nordlandssokkelen</a:t>
            </a:r>
          </a:p>
          <a:p>
            <a:r>
              <a:rPr lang="nb-NO" dirty="0"/>
              <a:t>Havbruksnæringen</a:t>
            </a:r>
          </a:p>
          <a:p>
            <a:r>
              <a:rPr lang="nb-NO" dirty="0"/>
              <a:t>Romstasjonen på Andøya</a:t>
            </a:r>
          </a:p>
          <a:p>
            <a:r>
              <a:rPr lang="nb-NO" dirty="0"/>
              <a:t>Hovedredningssentralen</a:t>
            </a:r>
          </a:p>
          <a:p>
            <a:r>
              <a:rPr lang="nb-NO" dirty="0"/>
              <a:t>SAMLOK</a:t>
            </a:r>
          </a:p>
          <a:p>
            <a:r>
              <a:rPr lang="nb-NO" dirty="0"/>
              <a:t>Eiendomsforvaltning</a:t>
            </a:r>
          </a:p>
          <a:p>
            <a:r>
              <a:rPr lang="nb-NO" b="1" dirty="0">
                <a:solidFill>
                  <a:srgbClr val="FF0000"/>
                </a:solidFill>
              </a:rPr>
              <a:t>Kritiske samfunnsfunksjoner </a:t>
            </a:r>
            <a:br>
              <a:rPr lang="nb-NO" b="1" dirty="0">
                <a:solidFill>
                  <a:srgbClr val="FF0000"/>
                </a:solidFill>
              </a:rPr>
            </a:br>
            <a:r>
              <a:rPr lang="nb-NO" b="1" dirty="0">
                <a:solidFill>
                  <a:srgbClr val="FF0000"/>
                </a:solidFill>
              </a:rPr>
              <a:t>som helse, vann, kraft, </a:t>
            </a:r>
            <a:br>
              <a:rPr lang="nb-NO" b="1" dirty="0">
                <a:solidFill>
                  <a:srgbClr val="FF0000"/>
                </a:solidFill>
              </a:rPr>
            </a:br>
            <a:r>
              <a:rPr lang="nb-NO" b="1" dirty="0">
                <a:solidFill>
                  <a:srgbClr val="FF0000"/>
                </a:solidFill>
              </a:rPr>
              <a:t>internett, finans, transport mv.</a:t>
            </a:r>
          </a:p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EE32C71-9DF1-4892-8572-6691567CE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B581B-7A89-224E-B5BF-B407BE4E97B8}" type="datetime1">
              <a:rPr lang="nb-NO" smtClean="0"/>
              <a:t>05.11.2024</a:t>
            </a:fld>
            <a:endParaRPr lang="en-GB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68BC096-807C-4365-86EF-0027CA1C1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781675B-8B3B-4E72-9EE1-81E194508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altLang="nb-NO"/>
              <a:t>Side </a:t>
            </a:r>
            <a:fld id="{F57D2C7E-FF28-3646-BDC8-24A1FA3E5E8D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2BA33A6C-DAD5-4153-A4F2-F8C1D82CD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7946" y="1566499"/>
            <a:ext cx="4358984" cy="245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234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mal_nordland-politidistrikt_norsk">
  <a:themeElements>
    <a:clrScheme name="Custom 1">
      <a:dk1>
        <a:sysClr val="windowText" lastClr="000000"/>
      </a:dk1>
      <a:lt1>
        <a:sysClr val="window" lastClr="FFFFFF"/>
      </a:lt1>
      <a:dk2>
        <a:srgbClr val="3676BB"/>
      </a:dk2>
      <a:lt2>
        <a:srgbClr val="E7E6E6"/>
      </a:lt2>
      <a:accent1>
        <a:srgbClr val="3676BB"/>
      </a:accent1>
      <a:accent2>
        <a:srgbClr val="FFE400"/>
      </a:accent2>
      <a:accent3>
        <a:srgbClr val="727171"/>
      </a:accent3>
      <a:accent4>
        <a:srgbClr val="009DE0"/>
      </a:accent4>
      <a:accent5>
        <a:srgbClr val="C9DBF2"/>
      </a:accent5>
      <a:accent6>
        <a:srgbClr val="204770"/>
      </a:accent6>
      <a:hlink>
        <a:srgbClr val="0563C1"/>
      </a:hlink>
      <a:folHlink>
        <a:srgbClr val="954F72"/>
      </a:folHlink>
    </a:clrScheme>
    <a:fontScheme name="Custom 8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l_Nordland Politidistrikt_norsk.potx" id="{BF274A0D-3717-44A4-A4B9-7D30E827D2A4}" vid="{0D4626BC-57D3-46CF-8226-75D21A859946}"/>
    </a:ext>
  </a:ext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9FCD248EF492D45AD27F87543D7FF71" ma:contentTypeVersion="8" ma:contentTypeDescription="Opprett et nytt dokument." ma:contentTypeScope="" ma:versionID="4b2cb579e78b5830171666d78391108a">
  <xsd:schema xmlns:xsd="http://www.w3.org/2001/XMLSchema" xmlns:xs="http://www.w3.org/2001/XMLSchema" xmlns:p="http://schemas.microsoft.com/office/2006/metadata/properties" xmlns:ns2="c59e708d-58dc-4fb1-bd91-5ee367a2ad53" targetNamespace="http://schemas.microsoft.com/office/2006/metadata/properties" ma:root="true" ma:fieldsID="760cd18d21828c43bf283308eef6b806" ns2:_="">
    <xsd:import namespace="c59e708d-58dc-4fb1-bd91-5ee367a2ad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9e708d-58dc-4fb1-bd91-5ee367a2ad5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AAD2034-0DAD-45C0-9DDB-85E69B80DD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9e708d-58dc-4fb1-bd91-5ee367a2ad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308F8B6-3CDC-4C47-9C8A-798B3FA3D81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37E022F-DEC3-42CF-B500-BBD263529BB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mal_nordland-politidistrikt_norsk</Template>
  <TotalTime>0</TotalTime>
  <Words>385</Words>
  <Application>Microsoft Office PowerPoint</Application>
  <PresentationFormat>Skjermfremvisning (16:9)</PresentationFormat>
  <Paragraphs>107</Paragraphs>
  <Slides>12</Slides>
  <Notes>11</Notes>
  <HiddenSlides>0</HiddenSlides>
  <MMClips>0</MMClips>
  <ScaleCrop>false</ScaleCrop>
  <HeadingPairs>
    <vt:vector size="8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12</vt:i4>
      </vt:variant>
    </vt:vector>
  </HeadingPairs>
  <TitlesOfParts>
    <vt:vector size="20" baseType="lpstr">
      <vt:lpstr>Arial</vt:lpstr>
      <vt:lpstr>ArialUnicodeMS</vt:lpstr>
      <vt:lpstr>Cambria</vt:lpstr>
      <vt:lpstr>LucidaGrande</vt:lpstr>
      <vt:lpstr>Verdana</vt:lpstr>
      <vt:lpstr>Wingdings</vt:lpstr>
      <vt:lpstr>mal_nordland-politidistrikt_norsk</vt:lpstr>
      <vt:lpstr>think-cell Slide</vt:lpstr>
      <vt:lpstr> Helsefellesskap Helgeland  Nordland i et sikkerhetspolitisk perspektiv  </vt:lpstr>
      <vt:lpstr>Krig i Europa</vt:lpstr>
      <vt:lpstr>Norge som etterretningsmål</vt:lpstr>
      <vt:lpstr>PowerPoint-presentasjon</vt:lpstr>
      <vt:lpstr>PowerPoint-presentasjon</vt:lpstr>
      <vt:lpstr>Nordland – en viktig del av nordområdene</vt:lpstr>
      <vt:lpstr>Russisk spionasje</vt:lpstr>
      <vt:lpstr>Sivile samfunn – mål for ondsinnede aktører </vt:lpstr>
      <vt:lpstr>Eksempler på sivile etterretningsmål i Nordland</vt:lpstr>
      <vt:lpstr>Etterretningsmetoder</vt:lpstr>
      <vt:lpstr>Hvordan kan vi sikre oss?</vt:lpstr>
      <vt:lpstr>PowerPoint-presentasjon</vt:lpstr>
    </vt:vector>
  </TitlesOfParts>
  <Company>Politiet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politiet i Nordland</dc:title>
  <dc:creator>Heidi Kløkstad</dc:creator>
  <dc:description>Dev by addpoint.no</dc:description>
  <cp:lastModifiedBy>Mørk Hege Kathrin</cp:lastModifiedBy>
  <cp:revision>331</cp:revision>
  <cp:lastPrinted>2022-08-19T13:01:44Z</cp:lastPrinted>
  <dcterms:created xsi:type="dcterms:W3CDTF">2020-09-18T12:29:40Z</dcterms:created>
  <dcterms:modified xsi:type="dcterms:W3CDTF">2024-11-05T10:41:32Z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ev by">
    <vt:lpwstr>addpoint.no</vt:lpwstr>
  </property>
  <property fmtid="{D5CDD505-2E9C-101B-9397-08002B2CF9AE}" pid="3" name="ContentTypeId">
    <vt:lpwstr>0x010100B9FCD248EF492D45AD27F87543D7FF71</vt:lpwstr>
  </property>
</Properties>
</file>